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notesSlides/notesSlide3.xml" ContentType="application/vnd.openxmlformats-officedocument.presentationml.notesSlide+xml"/>
  <Override PartName="/ppt/ink/ink63.xml" ContentType="application/inkml+xml"/>
  <Override PartName="/ppt/notesSlides/notesSlide4.xml" ContentType="application/vnd.openxmlformats-officedocument.presentationml.notesSlide+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7" r:id="rId2"/>
    <p:sldId id="260" r:id="rId3"/>
    <p:sldId id="279" r:id="rId4"/>
    <p:sldId id="294" r:id="rId5"/>
    <p:sldId id="295" r:id="rId6"/>
    <p:sldId id="296" r:id="rId7"/>
    <p:sldId id="293" r:id="rId8"/>
    <p:sldId id="290" r:id="rId9"/>
    <p:sldId id="263" r:id="rId10"/>
    <p:sldId id="292" r:id="rId11"/>
    <p:sldId id="265" r:id="rId12"/>
    <p:sldId id="276" r:id="rId13"/>
    <p:sldId id="280" r:id="rId14"/>
    <p:sldId id="278" r:id="rId15"/>
    <p:sldId id="304" r:id="rId16"/>
    <p:sldId id="264" r:id="rId17"/>
    <p:sldId id="277" r:id="rId18"/>
    <p:sldId id="291" r:id="rId19"/>
    <p:sldId id="303" r:id="rId20"/>
    <p:sldId id="298" r:id="rId21"/>
    <p:sldId id="305" r:id="rId22"/>
    <p:sldId id="308" r:id="rId23"/>
    <p:sldId id="307" r:id="rId24"/>
    <p:sldId id="309" r:id="rId25"/>
    <p:sldId id="306" r:id="rId26"/>
    <p:sldId id="300" r:id="rId27"/>
    <p:sldId id="282" r:id="rId28"/>
    <p:sldId id="267" r:id="rId29"/>
    <p:sldId id="283" r:id="rId30"/>
    <p:sldId id="302" r:id="rId31"/>
    <p:sldId id="285" r:id="rId32"/>
    <p:sldId id="284" r:id="rId33"/>
    <p:sldId id="266" r:id="rId34"/>
    <p:sldId id="289" r:id="rId35"/>
    <p:sldId id="288" r:id="rId36"/>
    <p:sldId id="286" r:id="rId37"/>
    <p:sldId id="28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58"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05:53:50.144"/>
    </inkml:context>
    <inkml:brush xml:id="br0">
      <inkml:brushProperty name="width" value="0.02857" units="cm"/>
      <inkml:brushProperty name="height" value="0.02857" units="cm"/>
      <inkml:brushProperty name="color" value="#ED1C24"/>
    </inkml:brush>
  </inkml:definitions>
  <inkml:trace contextRef="#ctx0" brushRef="#br0">8124 8248 7168,'-15'0'2720,"15"0"-1472,-15 15-672,15-15 1440,0 0-1120,0 16 768,0-16-993,0 15 417,0 1-608,-16-1 160,1 1-384,-1 14 128,1-15-224,-1 1 64,1 15-128,0-1 96,0 1-128,-16 0 256,31-1-192,-31 1 96,15 0-128,1-1-64,0 1 0,0 0 32,-1 0-32,1 0-32,-1-1 32,1 1-32,-1 0 0,1 0 0,15-1 0,-30 1 64,30 0-32,-16-16-32,1 16 32,15-16-128,-16 0 64,16 1-832,0-1 480,-15 0-2304,15-15 1505,0 0-4577,15 0 3232</inkml:trace>
  <inkml:trace contextRef="#ctx0" brushRef="#br0" timeOffset="-653">7755 8770 5120,'0'26'2016,"0"-26"-1088,0 0-1152,0 0-576,0 0 352,0-26-1920,27 26 1344</inkml:trace>
  <inkml:trace contextRef="#ctx0" brushRef="#br0" timeOffset="747">8216 8710 7680,'-15'0'2880,"15"0"-1536,0 0-800,0 0 1376,0 15-1120,15-15 479,-15 0-767,0 15 288,16-15-480,-16 0 416,15 0-448,1 0 288,-16 0-320,15 0 64,0 0-192,0 0 160,1-15-192,-16 0 32,15 15-64,1-31 32,-1 31-64,0-31 128,-15 16-96,16 0 192,-16-1-160,0 1 192,0-1-192,0 1 32,-16-1-64,16 1-64,-15 15 32,0 0-32,15 0 0,-16 0-96,1 15 64,-1 1-32,1-1 0,0 16 64,15 0 0,-15-1 0,15 1 0,0 0-96,0 0 64,0-1-32,0 1 0,0-16 64,15 1 0,-15-1 64,15 1-32,0-1-32,1 1 32,-1-16 32,1 14-32,-1-14-96,0 0 32,16 0-672,-16 0 384,0 0-1984,1 0 1280,-1-14-3423,1 14 2495,-1 0-2976,0-16 2816</inkml:trace>
  <inkml:trace contextRef="#ctx0" brushRef="#br0" timeOffset="1322">8631 8493 7040,'-31'0'2720,"31"0"-1472,0-15-320,0 15 1600,0 15-1376,0-15 479,0 0-959,15 15 448,1-15-640,-16 16 256,31 15-448,-16-1 64,0 1-224,1-15-64,14 14-32,-14 1-32,-1 0 0,16 0 64,-16-1-32,1-15-160,14 1 64,-15-1-96,1 1-768,-1-1-288,1 1-1119,-1-1-449,0-15-1696,-15 15-672</inkml:trace>
  <inkml:trace contextRef="#ctx0" brushRef="#br0" timeOffset="1047">8861 8433 6528,'15'-31'2464,"-15"31"-1344,0 0-128,0 0 1632,0 15-1408,0-15 383,0 16-991,-15-16 160,15 31-448,0-16 96,-15 15-256,0 1 64,15 0-128,-16 15 0,1-15-32,0 15-64,-1-15 32,16 15-896,-15-15 480,-1-1-1823,16 1 1247,-15-15-2112,15-1 1728,0 1-2656,0-2 2272</inkml:trace>
  <inkml:trace contextRef="#ctx0" brushRef="#br0" timeOffset="1849">9107 8493 6144,'-15'-15'2272,"15"15"-1216,0 0-256,0 0 864,0 0-416,0 0-160,-16 15-192,16-15-96,0 15-448,-15 1-65,-1-1-63,16 16-32,0-15-32,-15 14-32,15-14 64,0-1 32,0 16 96,0-16 32,0 1-160,15-16 96,1 15-192,-1-15 32,1 15-64,-1-15 96,0 0-96,0-15 128,-15 0-128,16-1 32,-1-15-32,-15 16 160,16-16-128,-16 16 320,0-16-224,0 16 32,0-1-64,-16 1 0,16 15-192,0-16-32,0 16 32,0 0 0,0 0 96,0 0-32,0 16-32,0-1-64,16 16 32,-1-15 32,-15 14 0,15 1-640,-15-16 352,16 1-2208,-1-1 1376,-15 1-4575,16-1 3167,-16-15-2304,14 15 2816</inkml:trace>
  <inkml:trace contextRef="#ctx0" brushRef="#br0" timeOffset="2469">9368 8494 9728,'0'0'3584,"0"0"-1920,15 15-1088,-15 0 895,0 1-575,0-16-96,16 31-416,-1-16-96,-15 16-160,15-1-96,-15-15 0,16 1-32,-16 15 64,15-16-32,0 1-32,-15-1 32,0-15 32,0 15-32,0-15 64,0-15-64,0 0 64,0-1-64,0-15 64,-15 0-128,15 1-64,0 15 64,0-16 64,0 16 0,15-1 64,-15 16 0,16 0 96,-1 0-96,1 0 0,-1 16-32,0-1-64,0 0 96,-15 1 0,16 14-32,-1-15 32,-15 1 0,16-1 32,-16-15-160,0 16 32,15-16 0,-15-16 64,0 16 32,-15-31 96,15 16-160,0-15-32,-16-1-64,16 0 0,0 16 64,16-1 64,-16 1 32,15 15 32,-15 0 0,16 0 0,-1 0-64,1 15 32,-16-15-128,14 16 0,2-1 32,-1 1 64,2-1-320,-17 16-128,15-16-960,1 0-384,-16-15-1215,15 15-545,0-15-768</inkml:trace>
  <inkml:trace contextRef="#ctx0" brushRef="#br0" timeOffset="3088">9907 8448 9216,'0'-15'3424,"0"15"-1856,15 31-992,-15-31 896,0 15-289,0 0 33,16 16-416,-1-1-96,0 17-416,1-16-96,-1-1-64,0 1 0,16 15 0,-15-15-160,-1 15 32,1-16 0,-2 1 64,2 0 32,-1-1-32,-15-14 32,16 15-64,-16-16-32,0 0 32,0-15 32,0 0-32,-16 0 64,16-15-64,-15 0-96,-1-16 32,-14 0-32,15-15 0,-1 0 64,1 0 0,-1-31 128,16 31-64,0 0 192,0 0-160,0-16 96,16 32-96,-1-16 96,1 30-128,-1 1 128,15-1-128,-14 1 32,-1 15-32,1 0 96,-1 0-96,1 0-32,-1 15 0,-15 1 32,15-1-32,-15 1 64,0-1-64,-15 16 64,15-16-64,-15 16-96,-1-1 32,-15-14-256,0-1 160,1 16-576,-1-31 384,0 16-1056,16-16 768,-16 0-1824,16 0 1376,15-16-3551,-15 16 2591,15-31-2720,15 16 2688</inkml:trace>
  <inkml:trace contextRef="#ctx0" brushRef="#br0" timeOffset="3410">10337 7925 7296,'-15'0'2816,"15"0"-1536,0 30-288,0-30 1728,0 16-1504,0 15 607,0-16-1087,0 31 224,0-16-576,15 17 224,-15-16-352,16 15 128,-16 0-224,15 0 64,0-15-128,-15 14 0,15 2-32,1-17-192,-1 1 64,1-1-672,-16 1 416,0-15-1632,15 15 1088,-15-16-3071,0 0 2207,0-15-3360,15 0 2880</inkml:trace>
  <inkml:trace contextRef="#ctx0" brushRef="#br0" timeOffset="-3057.0607">8600 10707 5888,'0'0'2272,"0"0"-1216,0 15-672,0-15 1088,0 0-832,15 0 768,-15 15-832,0-15 480,16 0-608,-16 0 320,15 15-448,-15-15 319,16 0-351,-16 0 256,15 0-288,-15 0 128,16 0-224,-1 0 128,0 0-160,0-15 160,-15 15-192,16-15 96,-1 15-96,16-31 0,-16 31-32,1-15 32,-1-1-64,0 1-32,16 0 32,-16-1 32,1 16-32,15-15 128,0-1-96,-17 1 192,17 0-160,0 0 32,15 15-64,-15-16 32,0 1-64,0-1-32,-1 16 32,1-15 96,0-1-64,-1 16 128,1-15-128,-15 0-32,6 4 0</inkml:trace>
  <inkml:trace contextRef="#ctx0" brushRef="#br0" timeOffset="-3058.0607">9020 10418 20543,'26'26'192,"5"5"-128,0-16 128,-1 16-128,1 0 128,0-16-128,-1 15 32,1-14-32,-16 15 96,16-16-96,-15 0 32,14 1-32,-14-1-64,-1 0 32,1 0-32,-1 1 0,-15-1-352,15 1 192,-15-1-800,15 1 544,-15-1-1696,0 0 1152,0-15-4607,0 0 3071</inkml:trace>
  <inkml:trace contextRef="#ctx0" brushRef="#br0" timeOffset="-1269">9307 10214 5888,'0'0'2176,"0"0"-1152,-15 15-416,15 0 1312,0-15-1088,0 0 896,0 0-1024,0 0 640,0 0-801,0-15 289,0 15-480,-16-15 288,16-1-352,0 1 256,0-1-288,0 1 64,-15 0-192,15-16 64,0 0-96,-15 1 96,15-1-128,0-15 128,0 15-128,0 0 128,0 1-128,0-16 32,0 15-32,-16-15 160,16 16-128,0-1 192,0 0-192,-15 0 96,15 1-96,-15-1 0,15 15-32,0-14-128,0-1 32,0 1 32,0-1 0,-16 0 0,32 15 0,-16-14 64,0 14-32,0-14 64,0 30-64,0-15-96,0-1 32,-16 1 96,16 15-32,0 0-32,0-16 32,0 16-32,-15 0 0,15 16 64,0-16-32,-16 15-160,1 1 64,0-1-32,0 15 32,-1-14 0,1-1 0,15 0 0,-16 1 0,1-1 0,15 1 0,-16-16 64,16 15 0,0 1-96,0-16 64,-15 0-32,15 0 0,0 0 128,0 0-32,0-16-32,15-15 32,-15 16-32,16-16 0,-16 0 0,15 16 0,1-15 64,-1-1 32,1 15 32,-16 1 64,15 15-32,0-16 0,0 1-96,1 15 32,15 0-64,-16 31 64,0-31-128,16 31 0,-16-16 96,16 16 32,-15-1-32,14 1-64,-14-16-64,-1 16 32,16-15-320,-31 15-160,15-17-896,0 2-352,-15-16-2527,0 0-1089,0-16 1408</inkml:trace>
  <inkml:trace contextRef="#ctx0" brushRef="#br0" timeOffset="3957">10598 8463 7552,'0'16'2880,"0"-16"-1536,31-16-640,-16 16 1472,-15 0-1248,15 0 799,1 0-1055,-1 0 512,1 0-704,-16 0 256,15-15-448,0 15 128,1-16-256,-1 1 64,1-1-128,-1 1 0,-15-1-32,15-14 160,1 15-128,-16-1 320,15-15-224,-15 16 32,0-1-128,0 1 0,0 15-32,-15-15-64,15 15 32,-31 0-32,16 0 0,-16 0-96,15 15 64,-14 0 32,14 16 0,-15 0-96,16 0 64,0-1-128,-1 17 96,1-16 32,15 0 32,0 14 0,15-14 352,1-15 160,14 15-64,-14-16 64,15 1-288,-1-16-128,1 14-64,0-14 32,0 0 96,-1 0-64,-14 0-64,15-14-928,-16 14-352,0-16-672,1 16-224,-1 0-3295,0-31-1825,-15 0 3488</inkml:trace>
  <inkml:trace contextRef="#ctx0" brushRef="#br0" timeOffset="4878">11105 8217 5504,'0'0'2112,"0"0"-1152,0 15-288,-15-30 1632,30 15-1280,-15 0 1088,0 0-1248,-15-16 895,15 1-1023,0-1 704,0 16-832,0-30 288,15 14-512,-15-15 288,0 16-384,16-16 192,-1 16-256,1-16 0,-1 16-128,16-1 96,-16 1-128,16 15-32,-16-15 64,16 15 64,-16 15-64,1-15-128,-1 15 0,0 1 32,0 15 64,1-16 32,-16 31 32,0-31-224,0 32 0,0-17-32,-16 17-32,1-17-32,0 1 32,0 0 96,-16 0 32,15-1-64,-14 1 64,14 0-32,1-16 0,0 1 0,15-1 0,0 0 0,15-15 0,-15 0 256,31 0 128,-16 0-32,16 0 0,0 0-96,14 0-32,-14 0 32,16 0 96,-17 0 0,1-15 0,15 15-32,0 0 0,-30 0-64,29 0 32,-29 0-64,14 0 0,1 0-96,-15 0-64,-1 0 96,0 0 0,0 0-320,-15 0-96,0 0-960,0 0-448,0 0-1856,0-15-767,0-1-1025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2:27.239"/>
    </inkml:context>
    <inkml:brush xml:id="br0">
      <inkml:brushProperty name="width" value="0.05714" units="cm"/>
      <inkml:brushProperty name="height" value="0.05714" units="cm"/>
    </inkml:brush>
  </inkml:definitions>
  <inkml:trace contextRef="#ctx0" brushRef="#br0">2949 1225 5632,'0'0'2112,"0"0"-1152,15 0-640,-15 0 544,0 0-64,0 16 64,0-16-128,15 0-64,-15 15-352,16-15 64,-1 15 128,-1 0-128,2-15 32,-1 15-128,0-15 0,0 0-96,15 0 32,1 0-64,-1 0 64,15 0-129,-15 0 1,16 0-32,-1 0 32,-15-15-64,16 15-32,-1 0 32,0 0-32,-14-15 0,14 15 0,1 0 0,-16 0 0,0 0-96,15 0 64,-14 0 96,14 0 32,-15 0-128,16 0 32,-16 0 0,15 0 0,-15 0 0,16 0 0,-16 0 64,0 0 96,15-15 0,-14 15 0,14 0-96,-14 0-64,-1 0 32,0 0-32,0 0 0,0 0 64,0 0-96,1 0 0,14 0 32,-15 0 0,16 0 0,-16 0 0,15 0 0,-14 0 64,14 0-32,-15 0 64,16 0-64,-16 0-32,0 0 32,0 0 32,0 0-32,1 0 64,-1 0-224,16 0 32,-17-15 320,17 15 224,-16 0-288,15 0-96,-14 0-32,14 0-32,1 0 64,-16 0 32,15 0-128,0 0-32,-15-16 32,16 16 64,-1 0 64,-14 0 32,-1 0-160,0-14-32,0 14 32,1 0 64,14 0-64,-15-16 0,15 16 32,-14 0 0,14 0 0,1-15 0,-1 15 0,0 0 64,1 0-32,-16 0-32,15 0 32,1 0-32,-16 0-96,0 0 64,15 0 32,-14 0 64,14 15-32,15-15-32,1 0 32,-16 16-32,1-16 0,-1 0 0,0 0 0,1 0 0,14 0-96,-14 0 64,-1 0 32,-15 0 64,16 0-96,-1 0 0,0 14 32,1-14 0,-1 0 0,1 0 64,-1 16-32,0-16-32,1 0 32,-1 0-32,0 0 0,1 0 0,-16 0 0,15 0 0,1 0 0,-17 0 0,2 0 0,-1 0 0,0 0 0,1 0 0,14 0 0,-15 0 0,16 0 0,-16-16 0,15 16 0,-15 0 0,1 0 0,14 0 0,-15 0 0,0 0 64,1 0-32,-1 0-32,0 0 32,15 0-32,-14-14 0,-16 14 0,15 0-96,-15 0 64,16 0 32,-17 0 64,17 0-32,-16 0-32,15 0 32,-15 0-32,1 0 0,13 0 64,-13 0-32,-1 0-32,0 0 32,0 0-32,0 0-1056,-15 0-480,0-16-3391</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1:55.437"/>
    </inkml:context>
    <inkml:brush xml:id="br0">
      <inkml:brushProperty name="width" value="0.02857" units="cm"/>
      <inkml:brushProperty name="height" value="0.02857" units="cm"/>
    </inkml:brush>
  </inkml:definitions>
  <inkml:trace contextRef="#ctx0" brushRef="#br0">10567 9905 8832,'-53'18'3328,"35"-1"-1792,0 1-1504,1 0 608,-18-1-352,-1 1-32,-17 17 0,-17 18 0,-1 0-128,1 35 64,0 18 0,-1 35 64,1 36-1,16 52-127,1 0-96,18 18 0,18-18-32,-1 1-96,18-19 64,35 1-32,0-36-63,36-17 95,35-18 0,17-18 32,1 1 0,34-53 128,19-1 159,-1-52-159,1-1-64,-1-17 96,18-35 32,-18-18-64,-17-17-32,0-1 96,-36-34 32,1-2 96,-19-16 32,-17-18-32,1 0-32,-1-18-256,-35-17 0,-18 17 96,0-35 64,-35 18 64,0 17 64,-53-35 32,1 35 32,-19-17-64,-17-1-32,-18 1-96,-17 35-32,-1 18 32,-17 34 96,0 19 0,-18 17 0,-17 17-160,-18 19-96,18 17 0,-1 53-32,19 0 0,17-1 0,-1 1-224,36 1-96,36 16-736,17 1-288,18-1-1920,35 18-831,35-17-481</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1:56.356"/>
    </inkml:context>
    <inkml:brush xml:id="br0">
      <inkml:brushProperty name="width" value="0.02857" units="cm"/>
      <inkml:brushProperty name="height" value="0.02857" units="cm"/>
    </inkml:brush>
  </inkml:definitions>
  <inkml:trace contextRef="#ctx0" brushRef="#br0">14619 10196 11904,'-36'-35'4480,"19"35"-2433,-18 0-2399,17 0 704,-18 0-448,-16 35 0,-19 18-96,-17 18 32,17 35 96,-17 53 32,18 35 32,-1 18 256,36-1 160,0 18-192,35 1-128,17-36-160,18-18-32,36 0 64,35-17 0,17-18-64,1-17 64,17-1 32,18-34 64,0-1-32,17-18-32,0-17 32,1-18-32,16-35-96,-16-17 64,-18-19-128,17-34 32,-35-53 192,0-19 192,-18-34-64,-16-36 64,-19 0-160,-18-17 0,-17 0-32,-18 17-64,-52 1 288,-1 16 192,-53 2 64,-35 16-32,-17 1 0,-18 17 96,0 0-224,-35 36 32,17 17-64,0 18 32,-17 17-288,-18 36-32,17 35-128,-16 18-64,-2 17-64,1 35 32,18 1 32,17 35 64,36-18-192,0 18 32,34-18-672,36 0-288,18 0-2304,35 1-991,0-19-129</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1:58.866"/>
    </inkml:context>
    <inkml:brush xml:id="br0">
      <inkml:brushProperty name="width" value="0.02857" units="cm"/>
      <inkml:brushProperty name="height" value="0.02857" units="cm"/>
    </inkml:brush>
  </inkml:definitions>
  <inkml:trace contextRef="#ctx0" brushRef="#br0">22795 9896 8448,'-53'-53'3168,"18"18"-1728,0-18-992,-1 53 832,1-18-352,-1 36-65,-34-1-351,17 54-96,-35 17-224,18 53 224,-19 18 128,19 17 64,17 18 32,35-17-352,18-1-96,35 18-128,19-35-64,34 0-64,17-18-32,54 0 64,0 0 64,18-35 64,16-18 32,19-35 0,-18-18 0,17-18-64,19-51-64,-36-20 224,18-34 96,-18-18 96,0-52 160,-35-1-256,-36-17-96,-35-18-224,-35 0 0,-36 17 128,-69-17 160,-19 18 544,-52 17 320,-19-17-224,-16 35-64,17 17-1440,18 36-544,-19 0 736,1 17 384,-18 18 0,18 18 0,0 35-480,0 18-160,-53 35-448,0 35-192,17 18-1056,1 35-511,0 18-2369</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24.610"/>
    </inkml:context>
    <inkml:brush xml:id="br0">
      <inkml:brushProperty name="width" value="0.02857" units="cm"/>
      <inkml:brushProperty name="height" value="0.02857" units="cm"/>
    </inkml:brush>
  </inkml:definitions>
  <inkml:trace contextRef="#ctx0" brushRef="#br0">11823 6491 7296,'-35'35'2720,"17"0"-1472,0 19-896,18-37 672,0 19-352,-17-19 32,17 18-128,0 1-64,17-19-256,1 19 128,0-19 32,17 19-288,0-19-32,18 1-96,0 0 63,-18-1-31,-18 18-32,19-17 384,-19 17 192,-17-17-224,-17 18-32,-1-1-192,0-18-96,-16 19-224,-2-36-128,1 17-1023,-1-17-481,19-17-736,0-19-256,-1 19-480</inkml:trace>
  <inkml:trace contextRef="#ctx0" brushRef="#br0" timeOffset="270">11894 6650 6400,'18'-53'2368,"17"35"-1280,-35-17-160,18 35 896,0-17-576,-18 17-32,17-18-480,18 18-448,-35 0-32,18 0-33,0 18 33,-1-1 64,1 1-32,-18-1 0,18 19-256,-1-1 0,-17 0-32,18-17 0,-1 0 0,19-1 0,-1-17 0,0 0 0,18-17 0,0-1 0,0 0-576,0 1-160,-18-1-3519,-18 1-2049</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20.732"/>
    </inkml:context>
    <inkml:brush xml:id="br0">
      <inkml:brushProperty name="width" value="0.02857" units="cm"/>
      <inkml:brushProperty name="height" value="0.02857" units="cm"/>
    </inkml:brush>
  </inkml:definitions>
  <inkml:trace contextRef="#ctx0" brushRef="#br0">9345 7281 4992,'0'-17'1824,"-17"17"-960,-1 0-512,18 0 480,0 17-96,-18-17-64,18 18-224,-17 0-128,17-1-160,-18 1-64,0 17 96,1 0-96,-18 18-64,-1-17 64,1 16 0,0 2 224,-18-1 128,0-18-32,0 18 0,0-1-224,17 1-64,-16 18-64,-1-18-64,0 18 32,0-1-32,0 1 0,-17 17 0,16-18 0,2-17 0,-19 17 128,1 1 64,-1 0 64,1-1 0,-1 1-64,18 0 32,0 17 0,1-18 32,-2 18-128,1-17-96,1 0 0,-1-18 32,17 17-32,-34-17-32,34 17 32,-34 1-32,17 0 0,0-1 64,18 1-96,-18-1-64,17 1 64,2-18 64,-2 0 0,1 0-32,17-1 32,0 1-32,1-17 0,17 16 0,-18 1 0,1-17 64,-19 16-96,19 2-64,-1-19 128,18 18 32,-17-18-96,-1 0 32,18 0 0,-18 1 0,1-19 0,-1 19 0,0-1 0,0-18 64,1 19-32,0-1-32,-1-17-64,0 0-32,0-1 128,-17 1 32,17-1 0,1-17 32,-1 18-128,18-18 0,-17 0 32,17 0 0,0 0 0,-18 0 64,36 0-32,-18-18-32,0 18-64,0 0 32,0-17 96,0-1 32,0 1 32,0-19 63,0-17-95,0 18-64,0-18 0,0 18-32,0-18-96,17 0 64,-17 0 32,18 0 0,-1 18 0,-17-1 64,18 1 32,-18 18 32,18-1 0,-18 0 0,17 1-160,-17 17 32,0 0 0,0 0 0,0 17 0,0 19 64,0 16-96,0 2 0,0-2 32,0 1 64,0 0-96,0-18 0,0 18 32,0 1 0,0-20 0,0 2 64,0-1-32,0 1-32,0-19-64,0 1 32,0-1 96,0 1 32,0 0-128,0-18 32,0 17 0,18-17 64,0 0 32,0 0 96,16-17-96,-16 17 0,18-18-32,-1 0 32,0-17 0,0 18 32,1-1 0,16 18 64,-16-18-32,-1 1 64,1 17-128,-19-18-64,18 18 64,-17 0 64,0 0-128,-18 0-32,0 0 0,0 0 64,0 0-192,-18 0-32,18-18-2272,-18 18-927,18 0-1185</inkml:trace>
  <inkml:trace contextRef="#ctx0" brushRef="#br0" timeOffset="99471">6417 10122 7552,'-35'-18'2880,"35"18"-1536,0 18-1568,18 17 1280,17 0-384,18 18-192,17 0-32,1-1-288,17 19-96,18-1-32,0-17-480,-18 18-160,18-36-832,0 18-352,-36-18-1440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23.978"/>
    </inkml:context>
    <inkml:brush xml:id="br0">
      <inkml:brushProperty name="width" value="0.02857" units="cm"/>
      <inkml:brushProperty name="height" value="0.02857" units="cm"/>
    </inkml:brush>
  </inkml:definitions>
  <inkml:trace contextRef="#ctx0" brushRef="#br0">10205 7471 4736,'0'-17'1760,"-18"-1"-960,18 18-512,0 0 512,0 0-96,-18 0 32,18 0-96,-17 18-96,-1-18-288,0 17 192,18 1 96,-17-18-32,17 17 32,-18 1-160,18 17-64,0-17-64,18 18 0,-18-2-64,17 2-32,1 17-32,0-18 64,-1 18-96,1 0 0,0 17-32,-1-16-64,-17 16 32,18-17 32,-1 0-32,1 18 64,-18-1 0,18-17 32,-18 17 0,17 1 64,1-1-32,-18 1-1,17-18-191,-17 18 32,18-19 0,-18 1 0,18 1 0,-1-2 0,1 19 0,0-18 0,-18 0 64,17 17 32,1 19-128,-1-19 32,-17-17-64,18 17 0,-18 1 64,18 0 64,-18-18-32,17 17-32,1-17 96,-18-17 64,0 16 0,18 1 0,-18 0-192,0 0 32,18-18 0,-18 1 0,0 17 0,17-18 64,-17 0-96,17 0 0,-17 1 32,0-1 64,18-17-96,-18 17 0,0-18 32,18 19 0,-18-1-96,0 0 64,0 1 32,17-1 64,-17 0 32,0-17 32,18-1-160,-18 1-32,0-18 96,-18 0 32,18 0 128,-17 0 32,-19-18-192,19 1 0,0-1-32,-1 1 64,0-19 32,-17 19 32,17-1-64,0-17 32,-17 17-128,18-17 0,-19-1 96,19 2 32,-19-2-32,19 18-64,-36 1 96,18-1 64,0 0 0,17 1 0,0 17-96,18 0-64,0 17 32,18 1 32,17 17-32,-17-17-32,17 18 32,0-2-32,18-16 0,-18 18 0,1-1-96,-1 0 64,-18 0 32,19 1 0,-1-19 64,18 18 32,-18 1-32,0-36 32,1 17 0,-1-17 96,0-17 32,0-19 32,1 1 0,-18-35 64,16-18-96,-16 17 32,-18 0-160,18 18 0,-18 1-96,0-1-32,0 17-128,0 19 32,0-19-864,0 19-288,0-1-1119,0 0-481,17-17-1568</inkml:trace>
  <inkml:trace contextRef="#ctx0" brushRef="#br0" timeOffset="95604">10046 10610 8960,'0'-35'3328,"0"0"-1792,35 0-1312,0 17 736,18-17-512,0 0-160,18-1-1120,-1-34-416,19 17 640,16 0-544,-17 0-96,18 0-256,-17 0-32,16-17-928</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26.616"/>
    </inkml:context>
    <inkml:brush xml:id="br0">
      <inkml:brushProperty name="width" value="0.02857" units="cm"/>
      <inkml:brushProperty name="height" value="0.02857" units="cm"/>
    </inkml:brush>
  </inkml:definitions>
  <inkml:trace contextRef="#ctx0" brushRef="#br0">11590 6505 7296,'-18'0'2720,"18"0"-1472,-17 35-608,-1-17 864,18-1-576,-17 19-128,-1-1-416,18 0-96,0-17-160,18 17 64,-1 1 96,18-19-97,-17 18 65,17-17-160,1 0-64,-19-1 64,18 19 0,1-19-128,-1 18 32,-17 1 64,-1 17 32,1-18-32,-1 0-64,-17 1-192,-17-18-32,17-1-959,-18 0-417,18-34-736,0 0-224,-17-1-672</inkml:trace>
  <inkml:trace contextRef="#ctx0" brushRef="#br0" timeOffset="302">11925 6734 7552,'18'-17'2880,"-18"17"-1536,17-18-800,-17 18 800,18 0-512,-18 0-64,17 0-160,1 0-96,0 0-257,-1 0-95,18 18 32,-17-1 320,17-17 160,-17 18-96,0 17 64,-18 1-288,0 17-128,17-1-224,-17 1 0,0 1 0,0-19 64,0 0-96,0 18 0,18-35 32,-18 17 0,17 0-96,1-17 0,-1 17-512,-17-17-224,-17 17-576,17-17-159,-18-1-1153,1-17-416,-18-17-320</inkml:trace>
  <inkml:trace contextRef="#ctx0" brushRef="#br0" timeOffset="2056">13072 5728 9472,'-18'-17'3584,"18"17"-1920,-17 0-1248,-1 0 895,18 0-735,-17 17-160,17 1-320,-18 17-160,18-17 32,0 17 0,0 0 32,35 1 64,-17-1 32,35-17-32,-18 0 32,0-1-64,0 0-32,18-17 32,-17 36-32,-19-18 192,1 34 192,-1 1-64,-34 0 64,-1 35-160,1-17-64,-1 17-64,-17-35-96,-1 0-256,1-18-160,18-35-832,-1 0-319,18-53-961,18 1-320,-1-19-832</inkml:trace>
  <inkml:trace contextRef="#ctx0" brushRef="#br0" timeOffset="2822">13689 5729 8064,'0'-18'2976,"0"18"-1600,0 0-960,0 0 768,0 18-384,18-18-160,-1 17-96,1 19 63,18-1-351,-19 0 0,18 18 64,1-18-192,-1 1-64,1-1-32,-2 18 32,2-36-32,-1 18-32,1-17-64,-1-18 32,0 0 32,-17 0 64,-1 0-32,1-18-32,0 1 96,-18-18 64,0 17-128,0-35-96,-36 0 96,1-17 32,0-1 64,17 18 64,-17 18 32,17 0 96,1 17 32,-1 1 32,-18-1-128,36 36 0,-17-18-224,0 17-32,17-17 0,0 18 0,-18-18-96,18 18 64,0-18 32,0 0 0,0 0 0,0 0 0,-18 0 64,18-18 32,0 18-128,0-18-32,-18 18 288,18 0-96,18 18 128,0 17 32,17 0-192,-18 18 32,37 0 0,-19 0 0,18 0 0,0 0 64,17 0-96,-17 17-64,18-17 0,-1 0 32,1 0-32,-18 0 64,0-18-64,-18 18 64,0-18-64,1 0-32,-18 0 32,-1 1-32,0-1-640,-17-17-224,-17-1-1952,0-34-863,17-1-1281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25.943"/>
    </inkml:context>
    <inkml:brush xml:id="br0">
      <inkml:brushProperty name="width" value="0.02857" units="cm"/>
      <inkml:brushProperty name="height" value="0.02857" units="cm"/>
    </inkml:brush>
  </inkml:definitions>
  <inkml:trace contextRef="#ctx0" brushRef="#br0">10597 6973 7296,'0'-36'2816,"18"19"-1536,-1-1-800,-17 0 768,18 1-320,18 17 0,-2 0-96,2 17-33,17 19-447,-18-19 224,18 36 128,0-18-224,17 18-32,1 18-256,17 0-64,18-1-64,-17 18-64,16 0 32,1 18-32,18 0 0,-1 18 64,18 17-32,-17-17-32,17-1 32,-18 0-32,18-17 0,18 0 64,-18 0-96,1 0 0,16-18 96,1 18 32,-18-35-128,0 17 32,0 0 0,-17 0 64,-1 0 96,-17 0 128,0-17-128,0 17-32,-18-17-64,0-19 32,-17 2-128,0-2 0,-19 1-32,1 0 0,0 0 128,0 0 96,-18 18-128,1-18-96,-1-1 32,-18 19 64,19-35 0,-18-2 64,-1 2-64,0-18-32,1-1-64,-18 1 32,0 0 32,0-1 64,-18 1-32,18-18-32,0 17 32,-17 1-32,17-18 0,0 18 0,0-18-352,-17-18-160,-1 0 96,0 1 160,-17-18 96,-18-1 96,-18 19 32,-17-19 96,0 18 32,0 1 32,17 17 64,18-17 96,18 34 0,0-17 64,35 17-256,17 1-64,-17-18 32,53 18 32,-17 0-32,52 17-64,-17 0 96,17 0 64,-18 1-64,1-19 0,-18-17-96,17 0-32,0 0 96,-16-35 32,-1 0 32,-18 0 0,0-18 0,-17-18 0,-1 18 0,-17-18 64,-17 1-96,17 17 0,-36 0-384,1 0-128,0 0-1856,-18 18-800,0-18-2303</inkml:trace>
  <inkml:trace contextRef="#ctx0" brushRef="#br0" timeOffset="91872">14019 10236 7552,'-35'-17'2816,"35"17"-1536,0 0-1216,-18 0 608,18 0-416,0 0-128,0 0-96,0 0-32,18 0 0,-1 0 544,19-17 288,34-1-288,1-53-64,17 18-288,17-18-128,1 1-1184,0-19-448,0 19-1952,-18-1-1216,-18 18 2048</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27.719"/>
    </inkml:context>
    <inkml:brush xml:id="br0">
      <inkml:brushProperty name="width" value="0.02857" units="cm"/>
      <inkml:brushProperty name="height" value="0.02857" units="cm"/>
    </inkml:brush>
  </inkml:definitions>
  <inkml:trace contextRef="#ctx0" brushRef="#br0">10817 6369 7296,'-35'0'2720,"35"0"-1472,0 0-832,0 0 704,18 0-96,-1-18 32,19 18-384,-1 0-96,0 0-320,36 0 31,17 0 129,18 18-96,0-18 0,17 17-128,1 1 32,17-1-128,18 19 0,-19-1 96,19 0 32,0 18-192,18 0 0,-1 0 32,0 18 96,1-1-128,17 1-96,0-19 32,0 37 64,18-19 0,-19 1-32,19 17 32,-18 0-32,36-17 0,-19 17 64,1-18 32,17 1 32,-17-1-64,18-16 32,-19 16-64,18 1-32,-35 17 32,18-17-32,-18 17 0,18 0 0,0-18 128,-36 18 64,36-17 0,-19 17-32,2 0-96,-2 1-64,-16-19 160,34 36 128,1-18-96,-18 0-32,-17 0-64,-1 1 0,0-1-64,-35 0 64,1-17-64,-1 17 64,-36-17-128,2 17 0,16-17 32,-35-1 0,36 0 0,-36 1 64,0-18-32,-18 17 64,-16 1-64,-19-18 64,18 18-128,-36-19 0,19 19 32,-1-18 0,-18 18-96,1-19 64,0-16 32,-18-1 0,17-17-512,-17-1-192,-17-17-512,-1 0-192,-17-35-639,0 17-257,-36-17-1088,1 17-1312,-18 0 1600</inkml:trace>
  <inkml:trace contextRef="#ctx0" brushRef="#br0" timeOffset="270">20254 10531 10368,'17'18'3936,"1"0"-2112,35-18-1696,-35 0 831,34 0-415,-16 17-64,34-17-128,-17 18-64,0 0-160,17 0 192,-17-1 96,-17 1-128,16 17-96,-16-35-96,-1 18 0,0-1 0,-17-17 32,17 0 0,-17 0 0,0-35 0,-1 0 0,1 0 0,17-19 0,-17-16-160,17 17 32,-17-18-352,-1 18-160,-17 0-1440,0 18-639,-17 0-2465</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46.562"/>
    </inkml:context>
    <inkml:brush xml:id="br0">
      <inkml:brushProperty name="width" value="0.02857" units="cm"/>
      <inkml:brushProperty name="height" value="0.02857" units="cm"/>
    </inkml:brush>
  </inkml:definitions>
  <inkml:trace contextRef="#ctx0" brushRef="#br0">18763 4552 8320,'0'0'3168,"0"0"-1728,18 0-768,-18 0 1312,17 0-641,1 0-671,0 0-416,17 0-192,-18 0-160,1 0 64,18 0-32,-19 0 0,18 0 0,18 0 0,-17 0 128,-1-17 32,18 17-320,0-18-160,-18 18-1151,0-18-449,0 18-2304</inkml:trace>
  <inkml:trace contextRef="#ctx0" brushRef="#br0" timeOffset="18788">21462 4410 6784,'-53'18'2528,"53"-18"-1344,35 17-128,-17-17 1056,0-17-736,35-19-224,0 19-737,0-19-287,17 19-96,-34 0-1247,16-1-449</inkml:trace>
  <inkml:trace contextRef="#ctx0" brushRef="#br0" timeOffset="18623">21550 4339 7040,'-35'-87'2720,"35"69"-1472,-18-17-672,18 35 800,18 0-128,-18-18-32,17 1-256,1-1-129,17 18-447,18-18-96,-18 1 32,18 17-192,0 0-64,-18-18-544,0 18-224,1 18-799,-1-18-225,-18 0-448,19 17-160,-19-17-832</inkml:trace>
  <inkml:trace contextRef="#ctx0" brushRef="#br0" timeOffset="18455">21603 4147 8320,'18'-18'3072,"-18"18"-1664,17 0-1088,1 18 736,-18-1-448,17 1-96,-17 17-288,18 18-96,-18 0-64,18-18 32,-18 18 0,18-18-736,-18-17-288,17 17-1184,-17-17-480,0-1-736</inkml:trace>
  <inkml:trace contextRef="#ctx0" brushRef="#br0" timeOffset="19209">22519 4022 9472,'0'0'3584,"-17"0"-1920,-36 0-1504,35 18 704,-17-1-416,0 1-97,0-1-287,-18 19-32,17-19-32,19 36 0,-18-18 0,35 1 0,-18-1 0,18 0-96,0-17 64,0 17 32,18-17 64,-1-18-192,1 18-31,-18-18-33,17 0 64,1-18 64,-18-17 96,18 17 128,-18-17 128,0 17 159,0 1 33,0-1-128,0 0 32,0 18-288,0 0-128,0 0 0,0 18 64,0 17-64,0 0-64,0-17-512,17 17-224,-17-17-735,0 0-257,18 17-544,-18-35-192,18 17-352</inkml:trace>
  <inkml:trace contextRef="#ctx0" brushRef="#br0" timeOffset="19445">22503 3934 9216,'18'-70'3520,"-18"52"-1920,17 18-960,-17 0 959,0 0-799,18 18-256,-18-1-352,18 1-96,-18 17-32,0 1-64,0-1 32,0 18-128,0-18 0,0 18-512,18-17-160,-1 16-383,1-16-161,17-19-1280,1-17-480,-2 0-96</inkml:trace>
  <inkml:trace contextRef="#ctx0" brushRef="#br0" timeOffset="19640">22890 4075 8448,'-34'-17'3168,"34"17"-1728,-18 0-896,0 0 864,18 17-608,0 1-192,0 0-353,0-1-127,0 1-64,0 0 32,18 16 0,-18 2-384,18-1-223,-18 1-641,-18-1-224,18 0-160,-18 0 64,0 1-1216,1-19-1216,-1-17 1504</inkml:trace>
  <inkml:trace contextRef="#ctx0" brushRef="#br0" timeOffset="19956">22997 4076 9344,'35'0'3520,"-17"0"-1920,17 0-1152,-17 0 832,17 0-417,0-18-31,1 18-416,-1-17-160,0-1-160,-17 0 128,17 0 96,-35 1 320,0-1 224,0 18-320,-35 18-64,0-18-160,-1 17-32,1 19-256,17-1 0,0 0-32,1 1 0,17-1 0,0 0 0,17 0-352,1 1-160,0-1-672,17-17-192,1-1-704,-1 1-287,0 0-1761,1-1-1216,16-17 2336</inkml:trace>
  <inkml:trace contextRef="#ctx0" brushRef="#br0" timeOffset="18138">20774 4675 6400,'0'0'2368,"18"0"-1280,17-17-512,0 17 800,-17-18-576,17 18-96,0-17-608,1 17-192,16-18 32,-34 18-1120,18 0-416,-2 0-1696</inkml:trace>
  <inkml:trace contextRef="#ctx0" brushRef="#br0" timeOffset="17951">20862 4446 7296,'0'-17'2720,"0"17"-1472,18 0-672,-1-18 800,1 0-480,0 0-192,-1 1-416,1-1-128,17 1-96,0 17-64,1-18 32,-1 18-384,0 0-160,-17 0-1024,17 18-352,0-18-1664</inkml:trace>
  <inkml:trace contextRef="#ctx0" brushRef="#br0" timeOffset="3117">19963 4216 7040,'-18'-18'2720,"18"18"-1472,18-17-672,-18-1 800,17 18-64,-17-17 64,36 17-545,-19-18-159,1 18-416,-1 0-96,1 18 32,-18-1 32,0 1 96,0 17-96,-18 18-64,18 0-64,-17 0 0,-1-18-128,18 19-64,0-19-32,0 0 96,18-17 64,-1-1 64,19-17 32,17 0 64,-1 0-96,1 0 0,-17 0-608,-1 0-224,0 0-2079,-17 0-897,-1 0-416</inkml:trace>
  <inkml:trace contextRef="#ctx0" brushRef="#br0" timeOffset="2768">19768 4111 9472,'-35'0'3520,"17"18"-1920,1-1-1248,-1 1 896,0 0-609,1-1-191,-1 1-256,1 17-160,-1 0 0,18 1-32,0-19 64,18 18-32,-1-17 64,1 17-64,-1-17-32,1 0 32,0-1-32,-1 1 0,1-18 64,-18 17-32,18 1-32,-18 0 32,0-1 32,0 1-96,-18-1 0,18 1-736,-18 0-383,1-18-897,17 17-384,0-34-1376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3:02.825"/>
    </inkml:context>
    <inkml:brush xml:id="br0">
      <inkml:brushProperty name="width" value="0.05714" units="cm"/>
      <inkml:brushProperty name="height" value="0.05714" units="cm"/>
    </inkml:brush>
  </inkml:definitions>
  <inkml:trace contextRef="#ctx0" brushRef="#br0">6283 602 4736,'0'0'1824,"0"0"-960,0 0-448,0 0 544,0 0-192,0 0-64,0 0-192,0 0 0,0 0-288,0 0 0,15 0 0,0 0 96,-15 16 32,15-16-96,1 0 0,-2 0-96,2 0 0,-1 0-32,0 0 0,0 0 0,15 0 64,-15 15-96,1-15 0,-2 0 32,17 0 64,-16 0 96,15 0 64,1 0-32,-2 0-32,2 0-256,14 0 0,-14 0-32,14 0 64,0 0-32,1 0 64,-16 0-64,15-15 64,0 15-128,-14 0 0,14 0 32,0 0 64,-14 0 32,14 0 32,-15-16 63,16 16 33,-1 0-96,-15 0-32,15 0-32,1 0 32,-16 0-128,16 0 0,-16 0 32,15 0 64,-15 0-32,1 0-32,-1 0 160,0 0 128,0 0-160,1 0-64,-1 0-32,0 0-32,1 0 0,-1 0 64,0-15-32,15 15-32,-15 0 32,1 0-32,14 0-96,-15 0 64,0 0 32,1 0 0,14 0 0,-15 0 0,15 0 0,-14 0 0,-1 0 0,0 15 0,16-15 0,-16 0 64,-15 0-96,15 0 0,1 0 32,-17 0 64,17 0-32,-1 0 64,0 0-64,-15 0-32,15 0 96,1 0 0,-16 0-128,15 0-32,1 0 96,-2 0 96,2 0-32,-16 0-64,15 0 0,1 0 32,-16 0-96,0 0 0,15 0 96,-15 0 32,15 0-32,-15 0-64,16 0 32,-16 0-32,0 0 64,15 0 32,-14 0-128,-2 0 32,1 0 0,1 0 64,14 0-96,-15 0 0,0 0 32,0 0 0,1 0 0,-2 0 0,17 0 64,-16 0 96,0 0-64,0 0 0,0 0-96,0 0-32,-15 0 32,16 0 64,-16 0-32,14 0-32,-14 0-64,0 0 32,0 0 32,0 0 64,16 0-32,-16 0-32,15 0 32,-15 0-32,0 0 64,0 0 32,0 0-32,0 0-64,0 0-64,0 0 32,0 0 32,0 0 64,0 0-32,0 0 64,0 0-64,0 0-32,0 0 32,-15-15-32,15 15 0,-16-14 64,2-2 32,-2 16 32,1-15-160,0 15-32,0-15 224,0 15 192,0-15-160,-16 15-96,17-16 0,-2 16 0,1-14-32,0 14-64,0-16 96,15 16 0,-15-15-32,0 15 32,15-15-64,-16 15 64,16 0-128,-15-15 0,15 15 32,0 0 0,0 0-96,0 0 64,0 0-32,0 15-64,15-15 96,1 15-64,-1-15 32,15 15 128,0-15 32,0 16-128,16-2 32,-16-14 0,0 16 0,0-1 0,1 0 0,-1 0 0,0-15 64,1 16-32,-17-16-32,17 14 32,-16 1-32,0-15 0,-15 0 0,15 16 64,-15-16 32,0 15 32,-15-15 0,0 15-160,0 0 32,-16 0 0,17 0 0,-17 1 64,1-1 32,-15 0-32,15 15-64,-16-15 96,16 0 0,-16 0-32,16 16-64,0-16-64,15 0 32,-15 0 32,14 15 0,1-14 0,1-1 0,-2-15 0,16 14 64,-15-14-544,15-14-1472,-15-1-672,15-16-2751</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3:12.011"/>
    </inkml:context>
    <inkml:brush xml:id="br0">
      <inkml:brushProperty name="width" value="0.02857" units="cm"/>
      <inkml:brushProperty name="height" value="0.02857" units="cm"/>
    </inkml:brush>
  </inkml:definitions>
  <inkml:trace contextRef="#ctx0" brushRef="#br0">10553 6266 8832,'-53'-17'3328,"53"34"-1792,-35-17-1568,35 0 640,0 0-416,0 0-96,0 0-160,0 0-32,18 0 64,-1-17-288,36-36-32,17 0 32,19-17 128,-19-1 32,36 1 96,0-1 96,0-17 128,35 17 128,-35 1 64,18-1-160,-19 18-64,2 0-64,-1 1 32,-18 16-64,-17 1-32,-1 17 32,-17-17-32,0 18 0,-18 17 0,1-18 0,-19 18 0,0-18 64,-34 18-32,0 0-32,-19 18-128,-17 0-64,-17 16 0,-1-16 128,0-18 32,18 0 96,1-18-96,16 1 0,-17 0 96,36-1 32,-1 0 96,18 0 96,0 1-128,35-1-96,0 18-32,19 18-32,-2-1 0,1 1 0,1 18 0,-2-2 0,-16 2 0,-1-1 0,-18 1 64,1-1 32,0 0-128,-18 0 32,-18 18-160,18-18 32</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02.859"/>
    </inkml:context>
    <inkml:brush xml:id="br0">
      <inkml:brushProperty name="width" value="0.02857" units="cm"/>
      <inkml:brushProperty name="height" value="0.02857" units="cm"/>
    </inkml:brush>
  </inkml:definitions>
  <inkml:trace contextRef="#ctx0" brushRef="#br0">23359 10531 11648,'-53'0'4384,"35"-18"-2369,-17 18-1855,17 0 960,1 0-544,-18 18-64,17-1 64,-17 1 0,0 17-288,-1 0 32,19 19 32,-1-2-288,18-16-64,0 16-32,35-16 0,1 17 32,16-1 64,1-16-96,18 17-64,-18-18 128,-1 0 32,-16 1 0,-19-19-64,-17 36 96,-17-18 0,-19 19-32,-16-2 32,-1 1-128,-18 0-64,1-18-96,17 1-32,0-19-576,18-17-288,17-17-1184,18-36-479,0 0-2241</inkml:trace>
  <inkml:trace contextRef="#ctx0" brushRef="#br0" timeOffset="587">23870 10337 12800,'0'0'4735,"18"18"-2559,-1-1-2176,-17 1 928,18 0-448,-18 17 64,17 0-128,1 18 64,0 18-256,-1 17 0,1 0 96,0 18-192,-18-18-64,17 18-32,1-18-32,0-18-352,-1 1-96,1-36-416,0 18-96,-1-35-832,-17-1-352,0-17-1791,0-35-2081,0 17 1920</inkml:trace>
  <inkml:trace contextRef="#ctx0" brushRef="#br0" timeOffset="334">23941 10266 13696,'0'0'5183,"0"0"-2815,-18 35-2624,18-17 928,0-1-544,-18 19 0,1 17-128,-18-1-96,17 36 64,0-17 0,-17 17 96,35 1 32,0-1 32,0-18-64,35-17 32,1-17 64,-1-1 64,36-18-192,-1-17 0,18 0 32,0-17 32,-17-18-192,17 17 0,-17 0-192,-18-17-32,0 35-288,-18-18 0,-18 1-672,-17-1-288,-17 1-2559,0-19-2337,-1 19 2176</inkml:trace>
  <inkml:trace contextRef="#ctx0" brushRef="#br0" timeOffset="-3157">6020 10726 10624,'-35'18'4032,"17"-1"-2177,-35 37-1727,18-20 768,0 2-224,-36 35 64,36-19-352,-18 19-64,18-18-192,17 0-96,18-18 0,0 0 96,35 1 64,36-19 0,-18 1-32,35 0-96,-17 17 32,-19 0-64,1 18 64,-17-18-64,-1 18-32,-18 0 96,-17 0 0,0 18 32,-17-1 64,-18 1-32,-1-1 0,-17 18-96,1-17-64,-1-18-416,0 0-128,18-35-992,-1-1-448,18-17-1279,18 0-577,-17-53 64</inkml:trace>
  <inkml:trace contextRef="#ctx0" brushRef="#br0" timeOffset="-2878">6708 10690 11264,'18'-53'4224,"-18"53"-2305,0 0-1599,0 0 960,0 0-480,0 35-96,0 0-32,17 36 32,1-1-384,0 37 96,-1-2 96,0 19-192,19-19-32,-19 1-224,19-35-64,-19-1-64,18 1 0,-17-18 64,-1-18 0,1 0-640,-18 0-288,18-17-1280,-18 0-512,17-1-2751</inkml:trace>
  <inkml:trace contextRef="#ctx0" brushRef="#br0" timeOffset="-2179">11735 10761 11520,'-18'-53'4288,"18"35"-2305,-17 1-1663,-1-1 960,0 18-480,1 18-96,-19-1-384,1 18-192,-18 36-96,18-1 96,0 1 64,-1 17 0,19-17-32,-1-18-96,18 0-64,35-1-128,1 2 0,-1-37 128,18 19 64,17-19-96,19 1 32,-1-1 0,0 1 64,-17 17-96,-1 0 0,-17-17 32,-17 17 64,-19 1 32,0-1 32,-17 0-64,-34 1 32,-2 17-64,-34-1-32,-1-16 32,18-1-32,0 0-448,0-17-160,0-1-672,18-17-320,0-17-1407,35-18-609,17-18-576</inkml:trace>
  <inkml:trace contextRef="#ctx0" brushRef="#br0" timeOffset="-1823">12387 10814 13568,'0'-36'5087,"17"1"-2751,1 0-2496,-18 35 896,18-18-608,17 1-160,-17 17 32,17-18 32,0 18 0,0 18-160,1 17 0,-18 18 64,-1 17 32,-17 19 160,0-1 64,-17 17 0,-1-16 32,0 16-128,0-17 0,1 1 32,17-36 0,0 0-224,17-18-64,1 0-32,0-17 128,34-1-32,2-34 32,-1-1 64,17 0 64,1-17-32,-1 0-32,-17 0-192,18-1-128,-18 1-2272,-18 0-1087,35-1-1505</inkml:trace>
  <inkml:trace contextRef="#ctx0" brushRef="#br0" timeOffset="-1086">17221 10372 10880,'-18'18'4032,"1"-18"-2177,-19 35-1823,19-18 864,-1 1-480,-17 17-64,-1 19-128,-17 16 0,18 1-128,18-19 288,-1 19 160,18-36-96,0 0 64,35 1-160,0-1 32,36-35-160,17 17 32,0 1-160,1-18-64,-1 0 0,-18 36-32,1-19-96,0 19 0,-36-1 64,-17 18 64,-1 0 0,-17 17 64,-35 1-64,0 17 64,-36-18 0,0-16 32,1-1-64,0-1-64,-1-16-416,18-19-192,0-34-672,35-1-256,1-17-1215,-1 0-481,36-36-1120</inkml:trace>
  <inkml:trace contextRef="#ctx0" brushRef="#br0" timeOffset="-647">17662 10690 10880,'0'-18'4128,"18"1"-2241,-1-1-1151,-17 18 1120,18-18-832,-18 0-160,18 1-512,0-1-160,-1 1-128,18-1-64,18 0 96,-18 1-64,18-1-32,-17 18 32,-1 0 32,0 18 160,-17 17 128,-1 18-64,-17 35 0,-17-17-96,17 34-32,-18-16-96,18-1 32,0 0-128,0-35-64,18 0-32,17-18 96,1 0-160,-2-17 64,37 0 0,-18-18 64,0 0 32,-18 0 96,18 17-32,-35-17 64,-1 18 288,-17 17 128,0-17-32,-35 35-32,0-1-352,-18-16-96,0 17-544,0 0-128,0-18-1120,18 0-544</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57.027"/>
    </inkml:context>
    <inkml:brush xml:id="br0">
      <inkml:brushProperty name="width" value="0.02857" units="cm"/>
      <inkml:brushProperty name="height" value="0.02857" units="cm"/>
    </inkml:brush>
  </inkml:definitions>
  <inkml:trace contextRef="#ctx0" brushRef="#br0">20757 3369 5376,'0'0'2112,"-18"0"-1152,18 0-352,0 0 736,0 0-96,0 0 32,0 0-160,18 0 32,-18 0-640,17 0 128,19 0 31,-19-17-351,18 17-96,-17 0-576,17 0-192,-17-18-1407,0 18-577,-1 0-1504</inkml:trace>
  <inkml:trace contextRef="#ctx0" brushRef="#br0" timeOffset="209">20791 3476 7040,'0'0'2720,"0"0"-1472,18 0-960,-1 0 608,1 0-256,-1 0 32,1 0-384,0 0-160,0 0-96,17 0-128,-17 0 64,34 0-384,-16-17-224,-1 17-1280,18-18-512,-18 0-512</inkml:trace>
  <inkml:trace contextRef="#ctx0" brushRef="#br0" timeOffset="408">21550 3087 9472,'0'18'3520,"0"-1"-1920,0 36-1600,0-35 672,0-1-384,0 19-32,0-1-128,0 18-32,0-18-32,0 18-608,18 0-288,-18-18-832,18 18-320,-1-36-1568</inkml:trace>
  <inkml:trace contextRef="#ctx0" brushRef="#br0" timeOffset="660">21215 3087 8448,'0'0'3168,"18"0"-1728,17 0-832,-18 0 928,1 0-352,17 0-33,1 0-575,-1 0-288,18 0-160,-18 0-32,0 0 0,0 0-128,1 0 32,-1 0-864,0 17-288,-17-17-1247,17 0-481,0 0-1024</inkml:trace>
  <inkml:trace contextRef="#ctx0" brushRef="#br0" timeOffset="1449">21991 3228 7808,'0'0'2880,"0"0"-1536,0 0-864,0 0 832,0 18-416,0-1-32,0 19-320,0-19-1,0 19-319,0-1-192,0 0-128,0 0 64,0 1 64,0-1-160,0 0 32,0-18-32,0 1-31,0 0 127,0-1 64,0-17-64,0-17 0,0-1 223,-17 0 193,17-17 160,0 0 128,-18-36-224,18 19-96,0 17-128,18-18-64,-18 0 96,17 18 96,1-1-192,0 19-32,0-1-128,-1 18-32,0 0 32,-17 0 0,18 18-352,-18-1-96,0 1-128,-18 0 32,18-1 224,-17 1 96,0-1 160,-1 1 32,0 0-64,0-1 64,18 1-32,0 0 0,0-18 128,0 17 96,0-17 0,18 18 0,0-18-96,-18 17 32,18-17 0,-18 18 32,17-18-224,0 17-64,-17-17-448,36 0-991,-1 0-1921,1-17-32,-2-1 192</inkml:trace>
  <inkml:trace contextRef="#ctx0" brushRef="#br0" timeOffset="1764">22291 3105 8960,'0'-18'3328,"0"18"-1792,0 18-1088,0-18 832,0 17-576,0 1-65,0 17-255,0-17 0,0-1-224,0 19-96,0-1-32,0 0-128,0 0 64,18 1 96,-1-19 96,-17 1 224,18-1 128,-1 1-256,19 0-64,-19-1-128,1-17 32,0 0-64,-1 0-32,1 0-480,-1-17-224,-17-1-640,18 0-191,-18 1-417,18-1-128,-18-17-192,0 17-1536,17 1 768</inkml:trace>
  <inkml:trace contextRef="#ctx0" brushRef="#br0" timeOffset="2130">22732 3157 7296,'18'0'2720,"-18"0"-1472,0-18-480,0 18 864,0-17-128,0 17 31,0 0-287,0 0-128,0 17-608,0-17-96,0 18-64,0 17-192,-18 1-32,18-1-64,0 18-64,0-18 32,0-17 32,18 17-96,-18-17 0,17 17-32,1-35 0,0 18 128,-1-1 32,1-17-32,-1 0 32,18-17-416,-17 17-96,0-18-576,-1 0-256,-17 18-383,18-17-193,-18-1-224,17 1 0,-17 17-1344</inkml:trace>
  <inkml:trace contextRef="#ctx0" brushRef="#br0" timeOffset="2277">22803 3263 8064,'-18'0'3072,"36"0"-1664,-1-17-736,-17 17 960,18 0-512,0 0-97,-1 0-639,1-17-256,17-1-96,-17 0-1247,-1 1-449,-17-1-2848</inkml:trace>
  <inkml:trace contextRef="#ctx0" brushRef="#br0" timeOffset="2430">22855 3052 8448,'0'0'3168,"0"0"-1728,0-17-832,17 17 928,-17 0-608,18-18-193,17 0-447,-17 18-128,0-17-96,17 17-832,-18-18-287,19 18-1089,-18 0-384,-1 0-1152</inkml:trace>
  <inkml:trace contextRef="#ctx0" brushRef="#br0" timeOffset="52319">20809 6245 7168,'0'-17'2720,"18"-18"-1472,34 17-320,-34 18 896,17-18-224,36 18-65,0-18-607,-1 1-224,1-1-416,-19 0-128,2 1-32,-1-1-512,-18 18-192,-18 0-1343,1 0-513,0 0-96,-18 18 0,0-1-256,17 1-384</inkml:trace>
  <inkml:trace contextRef="#ctx0" brushRef="#br0" timeOffset="52472">21162 6350 8704,'0'-17'3328,"18"17"-1792,35-17-800,-18-1 992,0 18-609,0-18-223,1 18-544,-2-18-224,-16 18-96,17-17-384,-17 17-160,0 0-1247,-1-18-513</inkml:trace>
  <inkml:trace contextRef="#ctx0" brushRef="#br0" timeOffset="53488">21673 5945 10368,'-35'-105'3872,"35"69"-2112,0 19-1568,18-1 799,-1 1-255,1 17-64,17-18-224,18 18-32,-18 0-256,18 0 32,0 0 128,0 0-192,-18 0 0,1 18-832,-1-1-416,0 18-416,0-17-127,-35 0 159,18 17 96,-18-17 96,-18 17 96,1-18 96,-1 1 64,0 17 320,-17-17 192,-18 0 320,0-1 192,1 1 128,-2 17 32,19-17 704,0-1 384,35 1 32,-18 0 32,36-1 128,17-17 64,0-17-576,1 17-192,-1 0-448,18-18-160,-18 0-416,1 18-128,-1-17-768,0-1-320,0 18 96,1-18 32,-1 18 544,0-17 256,-17 17 384,17-18 128,-17 18 352,-1 0 224,-17-17 480,18 17 192,-18 0-352,-18 0-64,18 0-128,-17 0-96,-1 17 0,0 1 96,1 17-352,17 0-64,-18-17-128,18 0-64,0 17 32,18-18 32,-1 1-32,-17 0 64,18-1-64,0-17 64,-1 0 64,1 0 128,-1 0 0,1-17 64,0 17 159,0-36 65,-1 19 64,0-18 64,-17-1-192,18 19 32,-18-19-384,18 19-192,-18-1 160,18 18 128,-18-17-128,0 34 0,0-17-288,0 18-128,0 17-544,0-17-288,0-1-671,17 1-321,-17 0-704,18-1-224,17-17-64</inkml:trace>
  <inkml:trace contextRef="#ctx0" brushRef="#br0" timeOffset="52735">21921 5874 9600,'17'0'3584,"-17"0"-1920,18 0-1152,-18 18 927,0-1-479,0 1-96,18-1-416,-18 19-192,0-1-160,0 0-224,-18 0 0,18 18-576,0-17-192,18 16-383,-18-16-161,0-1-192,17 1-32,-17-19-576,0 0-1600</inkml:trace>
  <inkml:trace contextRef="#ctx0" brushRef="#br0" timeOffset="-8117">19998 3176 8960,'17'-18'3424,"-17"18"-1856,0 0-1824,0 18 2752,0-1-1057,0 1-415,-17 18-320,17 16-480,0-17-128,0 19 0,0-2-288,0 1-32,0 0-736,0 0-320,17-18-831,-17 0-257,0 0-1728</inkml:trace>
  <inkml:trace contextRef="#ctx0" brushRef="#br0" timeOffset="-8319">19575 3158 8960,'-35'0'3328,"17"0"-1792,-17 18-1152,35-1 832,0-17-576,-18 0-193,18 18-191,0-18-96,0 18-96,18-1 96,0-17 32,-1 35-64,18-17-32,-17 0 32,18 17 0,-19-17-64,1 16-64,-18-16 32,17 17-32,-17 1 0,-17-1 64,17 0-32,-18-17-32,18-1 32,-17 19 32,-1-36-32,0 17-992,0-17-415,18 0-1409,18-17-576,0-19-192</inkml:trace>
  <inkml:trace contextRef="#ctx0" brushRef="#br0" timeOffset="-6000">19980 5981 8320,'0'-18'3168,"-18"18"-1728,18 0-992,-18 0 832,1 18-416,-1-1-96,-17 1-385,0 0-95,17 0-160,0 17-32,1 0 32,17-17-64,0-1 32,17 19 224,19-19 96,-1 1-128,-17-1-32,17 1-128,-18 0-32,19 0-32,-36 17 32,17-18 64,-34 19 64,17-19-32,-18 19-32,0-18-192,-17 17 32,18 0-64,-19-17 0,19-1-352,-1-17-224,0 0-1408,18 0-607,0-35-1857</inkml:trace>
  <inkml:trace contextRef="#ctx0" brushRef="#br0" timeOffset="-5389">20404 5927 9216,'0'-18'3520,"0"36"-1920,0-18-1440,0 0 704,0 0-544,0 0-96,0 17-224,-18-17-32,0 18 32,18-1 192,-17 1 191,-1 0 97,18 0 0,-17 17-224,17-18-96,0 19-32,0-1 64,-18-17-32,18 17 0,0 0-96,0 1-64,0-19 32,0 19-32,18-19 0,-1 1 64,-17-1-32,18 1-32,-1-18 96,19 0 0,-19 0-32,1 0 32,17-18-64,-17-17 64,-1 18-64,1-19-32,0 1 32,0-1 32,-18 19 384,0-18 192,0-1 32,0 19-32,-18-1-128,18 0 0,0 18-288,0 0-64,18 0-96,-18 36 32,17-1-128,0 1 0,1 16-128,0 1 32,17 0-96,-17 0 0,0 18-96,-1-18-32,1 0 32,-1-18 32,1 0-448,-18 1-160,18-18-1024,-18-1-447,17 0-2433</inkml:trace>
  <inkml:trace contextRef="#ctx0" brushRef="#br0" timeOffset="54275">22838 5769 11776,'-17'-106'4480,"-1"71"-2433,0-36-1823,18 53 992,-18 1-224,1 17 64,17 0-384,-18 0-160,18 35-288,0 0-96,0 1 0,0-19-64,0 36-64,0 0 32,18 0-32,-18-18-224,17 18 0,-17 0-480,18-18-160,-18 0-480,0 1-192,18-1-576,-18-18-287,18-17 95,-1 0 128,-17 0 992,18 0 544,-1-17 1536,1-1 768,-18 1 576,18-1 224,-18 0-545,0-17-287,0 17-448,0 1-128,0-1-288,17 18-160,-17 0-352,18 18-96,-18-18-96,18 17 32,-18 1-352,0 17-128,0-17-256,0 17-64,0-17-128,0 17-32,-18-17-320,18-1-32,0-17 1,0 0 31,0 0 384,18-17 160,-18-1 288,35 0 224,-35 1 448,35-1 256,-35 1 416,35-19 256,-17 19-321,0-19-159,17 19-288,-18-18-160,1-18-256,0 17-96,-1 1 352,1 18 160,-18-1 256,0 0 96,0 18-224,-18 18-128,18-18-256,-17 35-96,17-17-128,0-1-32,0 1-384,0 17-160,0-35-544,17 18-224,1 0-288,18-18-31,-2 0 479,20 0 288,-19 0 480,18 17 160,0-17 1248,-1 18 576,1-18 223,-17 35 97,-18-17-672,16-1-256,-34 19-736,0-19-256,0 1-2496,0-18-1055,0-18-1505</inkml:trace>
  <inkml:trace contextRef="#ctx0" brushRef="#br0" timeOffset="-9586">19046 6051 8576,'0'0'3232,"0"0"-1728,18 0-1120,-1 0 768,-17 17-480,36-17-64,-19 0-289,1 0-127,17 0-96,-17 0-160,17 0 32,-17 0 32,17 0 64,1-17-256,-19 17-31,19 0-993,-19 0-480,18 0-1536</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46.171"/>
    </inkml:context>
    <inkml:brush xml:id="br0">
      <inkml:brushProperty name="width" value="0.02857" units="cm"/>
      <inkml:brushProperty name="height" value="0.02857" units="cm"/>
    </inkml:brush>
  </inkml:definitions>
  <inkml:trace contextRef="#ctx0" brushRef="#br0">18658 3687 7040,'-18'0'2624,"36"0"-1408,-18 0-864,0 0 736,0 0-224,0-18-32,0 18-32,17 0-32,1 0-416,0 0 64,17-17 95,-18 17-255,19 0-64,-1 0-128,0 0-64,1 0 32,-1 0-32,1 17-96,-2-17 64,2 0-128,-1 0-32,18 0-543,-18 0-161,1 0-1728,-1 0-704,-18 0-96</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3:07.122"/>
    </inkml:context>
    <inkml:brush xml:id="br0">
      <inkml:brushProperty name="width" value="0.02857" units="cm"/>
      <inkml:brushProperty name="height" value="0.02857" units="cm"/>
    </inkml:brush>
  </inkml:definitions>
  <inkml:trace contextRef="#ctx0" brushRef="#br0">20862 5309 8192,'-35'18'3072,"35"-18"-1664,0 0-1152,0 0 672,0 17-128,18-17 64,17 0-192,0-17-97,36-1-319,-19 0-96,19 1-32,-18 17-928,17-17-383,-35-1-1473,1 18-640,-19 0-160</inkml:trace>
  <inkml:trace contextRef="#ctx0" brushRef="#br0" timeOffset="150">21109 5451 8960,'70'0'3424,"-34"-17"-1856,16 17-1184,-16-18 768,-1 18-672,0-17-256,0 17-1088,1-18-480,-1 18-2816,0 0-1312</inkml:trace>
  <inkml:trace contextRef="#ctx0" brushRef="#br0" timeOffset="696">21533 4975 6400,'-53'-35'2464,"18"17"-1344,17 18-320,18 0 864,18 0 96,-1 0 96,19 18-449,34-18-191,1 0-704,17 0-256,0 0-96,0 0-96,0 0-64,-35 0-480,0 0-160,0 0-800,-18 0-287,0 0-865,1 0-288,-19 0-576</inkml:trace>
  <inkml:trace contextRef="#ctx0" brushRef="#br0" timeOffset="496">21938 4851 9728,'-17'0'3584,"17"35"-1920,0 18-1248,0-35 895,0 17-543,0 18-96,0 0-384,0 0-192,0 0-64,0 0-672,0-18-288,-18 0-735,36 1-289,-18-19-384,0-17-96,0 0-576</inkml:trace>
  <inkml:trace contextRef="#ctx0" brushRef="#br0" timeOffset="1797">22291 4993 7808,'0'0'2880,"0"0"-1536,0 0-640,0 0 896,0 0-832,0 17-256,0 18-384,18 1-128,-18 17 0,0-18-160,18 36-32,-18-36-704,0 18-256,0-18 224,0 1 128,0-19 480,0 0 192,0-17 224,-18 0 192,0-17 608,18 0 384,-17-19 160,-1 1 159,18-18-383,18-18-96,-18 18-640,17 0-224,19 0-224,-1 18-128,0 18 64,1-1 64,-1 18-64,-18 18 0,1-1-192,-18 18 0,0-17-64,0 17 96,0-17 128,0 17 96,-18-17-64,18-1 0,18 1 32,-18-18 0,18 0-160,-1 18 32,1-18-448,18 0-160,-19 0-767,18 18-289,-17-18-64,0 0 0,17 0 352,-18 0 96,1 0 832,17 0 384,1-18 576,16 18 320,-16-18-64,17 0-64,-18 1-64,0-1 96,1 1 64,-1 17 64,-17 17 32,-1 1 64,1-18-384,-18 17-96,18 1-288,-18-18-128,17 18-768,-17-18-320,18 0-960,0 0-352,-1 0-96</inkml:trace>
  <inkml:trace contextRef="#ctx0" brushRef="#br0" timeOffset="897">22432 4869 6912,'-35'0'2624,"17"18"-1408,1-18-640,-1 17 800,18 1-480,-17 0-128,-1-1-384,18 1-160,-18 17-128,18 0-96,-17-17 32,17 17-192,-18-35-32,18 18-768,0-1-320,18-17-608,-36 0-2176</inkml:trace>
  <inkml:trace contextRef="#ctx0" brushRef="#br0" timeOffset="41623">22732 4763 9088,'0'-35'3424,"0"35"-1856,0 17-928,0-17 1024,0 18-769,-17 35-223,17-18-352,-18 36-64,18-18-160,0 17 0,0 1 32,0-19-64,18 19-64,-1-36-64,1 0 32,-18 1 96,17-36 32,1 17 224,0-17 128,-1 0 192,19-17 64,-1-1-352,-18-17-224,1 0-160,0-18 0,0 0-480,-1 0-128,1 0-608,-18 18-224,17 0-639,1 17-225,-18 0-192,18-17-64,-1 17-256,1 0 6336,35-16-608,-36 16 160,1-17-929,0 35-607,-18-18-672,0 18-256,0 18-352,0 17-32,-18 0 128,18 0-192,-18 1 0,18-1-64,0 0-64,0 0 32,18 1-32,-18-19 0,18 19 0,0-1-96,17 0 0,-17-17-32,17 17 96,0-17-512,-17-1-96,-1-17-672,1 0-223,-1 0-225,1 0-64,-18-17 320,18-1 96,-18 0 736,0-17 320,-36-18 512,19 0 320,-1 0-64,1 18 96,-1 0 128,0 17 64,1 18 64,-1 0 0,18 0-160,0 0-32,18 0 96,-1-17 32,19 17-224,-1-18-65,0-18-223,18 19-128,-17-18-32,-1 17-32,-18 1-96,1 17 64,0-18-479,-1 18-129,-34 18-448,17-1-128,-18 1-640,18 0-160,-18-1-1120</inkml:trace>
  <inkml:trace contextRef="#ctx0" brushRef="#br0" timeOffset="-16963">19874 4975 8064,'-70'0'2976,"70"18"-1600,-35-1-960,17 18 768,1-17-384,-1 18-96,0-1-192,1 0-65,-1-17-255,18 17 160,0-17 128,18 0-32,-1-1 0,19 1-256,-19-18-64,19 17-128,-2-17-32,-16 18-128,0 0 32,-1-1 64,-17 19 96,0-19 0,-17 1-32,-1 17 32,18-17 32,-18 0-32,1 0-32,0-1-416,-1 0-128,0-17-1183,1-17-577,17 17-2048</inkml:trace>
  <inkml:trace contextRef="#ctx0" brushRef="#br0" timeOffset="-16586">20086 5045 10112,'35'-53'3776,"-35"36"-2048,36-1-1312,-36 18 959,17 0-351,-17 0-32,18 0-288,-18 18-32,0-18-384,0 17-160,0 18-32,0 1-128,0-1 0,0-17-128,17 17 32,19 0 64,-19 0 32,19-17 32,-1 17 64,-18-17-96,19 17-64,-19-17 192,-17 17 160,0 0 0,0 1 32,-17-1-160,-19 0-96,19 0-288,-18 1-160,17-19-288,0 1-96,1 0-736,17-1-255,-18-17-833,18 0-352,18 0-736</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2:47.059"/>
    </inkml:context>
    <inkml:brush xml:id="br0">
      <inkml:brushProperty name="width" value="0.02857" units="cm"/>
      <inkml:brushProperty name="height" value="0.02857" units="cm"/>
    </inkml:brush>
  </inkml:definitions>
  <inkml:trace contextRef="#ctx0" brushRef="#br0">18869 5415 8064,'0'0'2976,"18"0"-1600,-1 0-1120,-17 0 672,18 0-416,0 0-64,-1 0-256,1 0-128,-1 0-32,1 0-32,17-17 64,1 34 32,-1-17 96,0 0-96,0 0 0,-17 0-96,0 18-32,17-18-320,-18 0-160,1 18-896,0-18-352,-1 0-1824</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3:58.818"/>
    </inkml:context>
    <inkml:brush xml:id="br0">
      <inkml:brushProperty name="width" value="0.02857" units="cm"/>
      <inkml:brushProperty name="height" value="0.02857" units="cm"/>
    </inkml:brush>
  </inkml:definitions>
  <inkml:trace contextRef="#ctx0" brushRef="#br0">17860 9515 7936,'0'-17'2976,"0"17"-1600,0 0-1472,0 0 608,18-18-544,-1 18-96,1 0-32,17 0 96,18-18 32,18 1 96,17 17 32,0-35-256,18-18-64,0 1-800,0-19-288,17 18-1728</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4:19.331"/>
    </inkml:context>
    <inkml:brush xml:id="br0">
      <inkml:brushProperty name="width" value="0.02857" units="cm"/>
      <inkml:brushProperty name="height" value="0.02857" units="cm"/>
    </inkml:brush>
  </inkml:definitions>
  <inkml:trace contextRef="#ctx0" brushRef="#br0">20281 10125 9600,'35'-17'3584,"0"-1"-1920,54-17-2208,-37 0 384,19-18-672,17-1-128,18-16-256,0 0-64,0-1 704,-18 1 32,0 16 64,-17 1 288,-1 1 160,-17 16 32,-17 1 96,-1 17-416,-18 1-96</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4:19.665"/>
    </inkml:context>
    <inkml:brush xml:id="br0">
      <inkml:brushProperty name="width" value="0.02857" units="cm"/>
      <inkml:brushProperty name="height" value="0.02857" units="cm"/>
    </inkml:brush>
  </inkml:definitions>
  <inkml:trace contextRef="#ctx0" brushRef="#br0">20453 10588 11136,'18'-17'4224,"17"-1"-2305,0 0-2367,-17 1 544,17-18-288,18-1 64,18 1-223,16 0-97,-16-18 256,17 18-64,1-1 96,-19 1-128,0 0 32,1 0-224,-18-1-96,18 19-320,-18-1-96,17 1-736,-35-1-320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4:19.931"/>
    </inkml:context>
    <inkml:brush xml:id="br0">
      <inkml:brushProperty name="width" value="0.02857" units="cm"/>
      <inkml:brushProperty name="height" value="0.02857" units="cm"/>
    </inkml:brush>
  </inkml:definitions>
  <inkml:trace contextRef="#ctx0" brushRef="#br0">20810 10809 9728,'35'-18'3680,"-17"18"-1984,18 0-1984,-19 0 576,18 0-288,18-17 0,18 17 128,0 0 64,34 0-64,1-18-224,0 18-96,0 0-352,-18 0-32,0 0-1760,-35 0-768</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3:07.880"/>
    </inkml:context>
    <inkml:brush xml:id="br0">
      <inkml:brushProperty name="width" value="0.05714" units="cm"/>
      <inkml:brushProperty name="height" value="0.05714" units="cm"/>
    </inkml:brush>
  </inkml:definitions>
  <inkml:trace contextRef="#ctx0" brushRef="#br0">4155 273 6400,'-26'26'2464,"26"-26"-1344,0 0-736,0 0 608,0 0-512,0 0-192,0 0-160,0 0-128,0 0 32,26 0-32,-26 0 0,27 0-1344,-27 0-608,26 0-1056</inkml:trace>
  <inkml:trace contextRef="#ctx0" brushRef="#br0" timeOffset="-228">4265 515 4736,'15'0'1824,"-30"0"-960,15 15-160,15-15 640,-15 0 0,0 0 32,0 0-448,0 0-192,15 15-416,-15-15-64,0 16 64,0-2-128,0 2-32,0-16 64,15 15 0,-15 0-32,0 0-32,0 0-96,0 0 32,0 0-64,0 0-32,0-15 32,0 15 32,0 0-320,0-15-128,0 0-1088,0 0-480,-15 0-1888</inkml:trace>
  <inkml:trace contextRef="#ctx0" brushRef="#br0" timeOffset="807">4492 530 4992,'0'-15'1920,"0"15"-1024,0 0-64,0 0 736,0 0-352,0 0-64,0 0-256,15 0 0,-15 0-512,15 15 64,0-15 64,1 0-64,-1 15-1,0-15-191,0 0 0,0 0-160,0 0-64,15 0 0,1 0-32,-16 0 0,15 0 64,-15 0-32,16 0-32,-2 0 96,2 0 0,-16 0-32,0 0 32,1 0-928,-2 0-287,-14 0-1377,0 0-544</inkml:trace>
  <inkml:trace contextRef="#ctx0" brushRef="#br0" timeOffset="470">4658 409 6912,'0'0'2624,"-15"-15"-1408,15 0-864,0 15 736,0 0-448,0 15-32,0-15-64,0 15-64,-15 1-224,15-1-32,0 0 0,0 15 32,0-15 0,0 0-64,0 15-32,0-14-96,0-1 32,0 15-64,0 0-32,15-15 96,-15 1 0,15-1 31,0 0 1,1 0-224,-1-15-63,-15 15 127,15-15 159,0 0-574,1 0-129,-2 0-960,-14 0-352,0 0-1216,0 0-1184,0-15 1568</inkml:trace>
  <inkml:trace contextRef="#ctx0" brushRef="#br0" timeOffset="1602">5263 560 6272,'0'0'2368,"0"14"-1280,15-28-512,-15 14 736,15 0-256,-15 0 0,16 0-384,-1 0-96,0 0-320,15 0-96,-15 0 32,16 0-96,-17 14-64,17-14 0,-1 0 32,-30 0-32,30 0 64,1 0-704,-16 0-1856,0 0-288,15-14-832</inkml:trace>
  <inkml:trace contextRef="#ctx0" brushRef="#br0" timeOffset="1323">5490 424 4864,'0'-15'1824,"0"15"-960,0 15-320,0-15 640,0 0-64,0 0 128,0 0-128,0 0-32,0 0-608,-14 15 128,-2-15 64,16 16-288,-15-2-64,0 1-129,15 15-31,0 1-96,0-16 32,0 0-128,0 0-64,0 0 128,0 15 32,15 1-96,0-1 32,-15-15 0,16 0 0,-2 0 0,2 0 64,-1-15-32,-15 15-32,15-15 32,0 0-32,0 15 0,0-15 0,0 0 0,0-15 64,0 15-1151,1 0-545,-16-15-864,14 15-320,-14-15-384</inkml:trace>
  <inkml:trace contextRef="#ctx0" brushRef="#br0" timeOffset="2064">5808 621 5120,'0'0'1920,"0"0"-1024,14 15-192,2 0 736,-16-15-256,0 0-32,15 0-224,-15 0-128,15-15-416,-15 0 96,15 0 96,0 0-192,0 0-64,-15 0-33,15 15 33,-15-16-96,15 1 32,-30 15-96,15-15 0,-15 15-32,0 0-224,0 0 0,-15 15 96,15-15 64,-1 15-96,2-15 32,-2 16-64,16-1-64,-15 0 0,0 0 96,15 15 64,15-15 64,-15 15-128,15-14 32,1-1 64,-2 0 96,17 0 0,-16 1 0,0-16-96,0 14-64,0-14 96,0 0 0,0 0-960,0-14-383,-15 14-769,16 0-352,-2-16-1472</inkml:trace>
  <inkml:trace contextRef="#ctx0" brushRef="#br0" timeOffset="2370">6110 394 5760,'0'-46'2176,"0"16"-1152,15 30-416,-15 0 672,0 0 0,0 0 96,0 0-288,0 15-96,0 0-544,0 1-1,0 14 1,0-15-96,0 30 32,15-30-288,-15 16-64,0-1-32,15-15 64,0 15-32,-15 0 64,15-14-128,-15 13 0,16 2-832,-16-16-287,0 15-545,0-15-160,14 1-288,-14-16-96,0 14-512</inkml:trace>
  <inkml:trace contextRef="#ctx0" brushRef="#br0" timeOffset="2683">6336 408 6784,'0'-30'2528,"0"15"-1344,0 30-736,0-15 704,0-15 0,0 15 0,0 15-192,0 0-128,0 0-449,0 1-31,0-2 64,15 17-224,-15-16-32,0 0-96,15 0-64,-15 15 96,0-14 0,15-1-128,0 15 32,-15-15 0,15 15 64,-15-14-448,16 14-160,-16-15-575,0 0-161,0 0-736,14-15-256,-14 15-1184</inkml:trace>
  <inkml:trace contextRef="#ctx0" brushRef="#br0" timeOffset="3180">6684 530 6784,'0'-15'2528,"0"15"-1344,0 15-736,0-15 1152,0 0-928,0 0 128,0 0-96,-15 0 160,-1 15-448,1-15 63,15 16-319,-15-1 0,15 0-96,0 0-64,0-15 32,0 15-32,0 0 0,15-15 0,-15 15 0,15-15 0,1 15 0,-16-15 64,15 15-32,0-15 64,-15 16-64,15-1 192,-15 0-128,15-15 96,-15 15-96,-15 0 160,15 0-160,0-15 320,0 16-224,-15-16 32,0 14-128,0-14 0,15 0-32,-31 0-64,16 0 32,0 0-1184,0-14 640,0 14-2751,0 0 1823,15-16-3520,0 16 2816</inkml:trace>
  <inkml:trace contextRef="#ctx0" brushRef="#br0" timeOffset="14907">7365 439 5504,'-16'-15'2112,"2"15"-1152,-1 0-480,15 0 576,0 0-32,-16 0 96,16 0-256,-15 0-64,15 0-448,-15 15-128,15 0-96,0-15-64,0 15-64,15 0 32,-15-15-32,15 15 0,1-15 64,13 15-32,-13-15-32,14 16 32,-15-2 32,1 2-32,-16-16 64,14 15-64,-14 0-32,0 0 96,-14 0 0,-2 0-32,1 0 32,15-15 416,-15 15 223,0-15-287,-1 0-160,2 0-192,-1 0 0,-1 0-128,1-15 0,0 15-384,15 0-224,0 0-575,0 0-257,15-15-640,0 0-224,1 0-832</inkml:trace>
  <inkml:trace contextRef="#ctx0" brushRef="#br0" timeOffset="15464">7576 484 5632,'-30'0'2176,"30"0"-1152,0 15-640,0-15 672,0 15-320,0-15 96,0 16-192,15-16-352,-15 15-32,31 0-32,-1 0-96,-15-15-32,0 15 32,15-15 0,-15 15-160,0-15-32,15 0 96,-30-15 96,31 15 320,-31-15 160,15 0 128,-15 0 32,0 0-1,-15-1 65,15 1-384,0 15-160,0-15-288,0 15 0,15 15 64,-15-15 32,0 15-128,15 1-32,-15-1 32,15 0 0,-15 0-64,15 15 64,1 15 32,-2-14 64,2-1-32,-1 0 64,-15-14-64,14 14-32,-14 0 32,0-15-32,0 0 0,-14 0 64,-1 0-32,-1 1 64,2-16 0,-17 14 32,1-14-160,0 0-32,0 0-64,14 0 96,-14-14 64,0 14 64,15 0-832,15-16-352,0 1-735,15 15-289,-15-30-864,30 15-1536,-15 0 1152</inkml:trace>
  <inkml:trace contextRef="#ctx0" brushRef="#br0" timeOffset="15841">8030 484 4736,'0'-30'1824,"-15"30"-960,15 0-96,-16 0 768,16 0-192,-15 0 0,15 0-288,-15 15-96,15-15-512,-15 15-128,15 0-96,0-15-96,0 15-96,0-15-96,0 15 32,0 0-32,30-15 0,-30 16 64,31-1 64,-16 0-32,0 0-32,0 0 32,0 0 32,0 0-32,-15 1 64,0-2 0,-15-14 32,15 16-160,-15-16 32,0 15 0,0 0 64,0-15-32,-1 15-32,16-15-64,-15 0 32,15 15-544,0-15-256,0-15-1184,0 15-544,0 0-864</inkml:trace>
  <inkml:trace contextRef="#ctx0" brushRef="#br0" timeOffset="16428">8075 514 6400,'0'-15'2464,"0"15"-1344,0-15-608,15 15 1248,0 0-992,-15 0 480,16 0-736,-1 0 128,0 15-352,15-15-96,-15 0-128,16 0-64,-1 0 32,-15 0 32,15 0-32,-14 0-96,14 0 32,-15 0-1600,0 0 896,0 0-4000,15 0 2624</inkml:trace>
  <inkml:trace contextRef="#ctx0" brushRef="#br0" timeOffset="16122">8257 378 6272,'0'-30'2368,"0"30"-1280,0 15-512,0 0 736,0 1-192,-15-2 64,15 2-480,0-1-96,-15 15-352,15-15-96,15 0 32,-15 15-96,15-15-64,0 1 0,1-2-32,-2 17 64,2-16-96,-1 0 0,0 0-256,0 0-128,0 0-640,0 0-192,-15 0-480,16-15-128,-2 15-352,-14-15-960,0 0 864</inkml:trace>
  <inkml:trace contextRef="#ctx0" brushRef="#br0" timeOffset="16790">8559 544 6272,'0'0'2368,"0"0"-1280,15 0-768,0 0 704,-15 0-608,0 0 224,15 0-384,-15 0 416,15-14-384,0 14 352,-15 0-352,0-16 256,15 16-288,-30-15 192,15 15-224,0-15 128,-15 15-192,0 0 127,-15 15-159,0-15 64,14 15-96,2 1 0,-2-2-32,1 2-64,0 14 32,15-15 32,0 15-32,0-15 64,15 0-128,0 0 0,1 0 32,-2 0 0,2 0 0,-1-15-927,0 0-321,0 0-800,0 0-320,0 0-1184</inkml:trace>
  <inkml:trace contextRef="#ctx0" brushRef="#br0" timeOffset="17436">8740 514 6272,'0'-15'2368,"0"15"-1280,0 15-512,0-15 736,15 0-128,-15 15 96,0-15-512,0 15-192,15-15-352,-15 16-160,0-2 32,15 2-64,-15-1 64,0 0-128,0 0 0,15 0 32,-15 0 64,0 0-96,15-15 0,-15 16 32,0-16 64,0 0-32,0 0-32,15 0 96,-15-16 0,0 16 160,16-30 95,-16 0-63,15 0 0,-15 14-160,15-14-32,-15 30 96,15-15 96,0 15-288,-15 0-64,15 15 96,1 1 96,-16-2-32,0 2 0,0-1 32,14 0 0,-14 15-160,16-15-32,-16 0 96,0 1 32,0-16 0,15 14 32,-15-14-64,0 0 64,15 0 64,-15-14 128,0-2 160,0 1 32,15 0-192,-15 0-32,15-15-192,0-1-64,0 17 64,16-2 32,-16 16-128,0 0 32,-15 0 0,15 0 0,0 16 0,0-2 64,-15 2-192,15-1-32,-15 15-736,0-15-192,0 15-1439,0-14-513,0-2-1408</inkml:trace>
  <inkml:trace contextRef="#ctx0" brushRef="#br0" timeOffset="18688">9678 575 5248,'-15'15'2016,"15"-30"-1088,0 15-160,0 0 768,15 0-192,0 0 0,15-15-416,-15 15-96,16 0-480,-16-15-64,15 15 32,0 0-128,1 0-32,-17 0-160,17 0 0,-16 0 0,0 0 64,15 0-608,-14 15-256,-1-15-800,-15 0-352,30 0-1056,-30 0-1152,15 0 1664</inkml:trace>
  <inkml:trace contextRef="#ctx0" brushRef="#br0" timeOffset="18489">9874 408 4864,'0'-14'1824,"0"-17"-960,15 16 192,-15 15 896,0 15-416,0 0-96,-15-15-416,15 16-96,-15-2-512,15 17-192,-15-16 0,15 15-129,-15 15 1,15-14-32,0-1-64,15 15 32,-15-30 32,15 15-32,0-15-32,0 0 32,15 0-32,-14-15 64,29 0 32,-30 0-320,15 0-95,-15-15-833,0 15-288,-15-15-960,0 0-384,-15 15-288</inkml:trace>
  <inkml:trace contextRef="#ctx0" brushRef="#br0" timeOffset="19141">10086 273 6144,'-15'0'2272,"15"-15"-1216,0 15-544,0 0 768,0 0-96,15 15 64,-15-15-320,0 30-160,0 0-448,15 1 0,0 14 95,-15-15-159,16 0-64,-16 16-96,15-16-96,-15 0 96,15 1 64,-15-1-128,0-15-96,0 0 32,0 0 0,0-15 160,0 0 64,0 0-160,0 0 0,15-15 32,-15 0 32,0-15-32,0 0 32,15 14 0,0-14 96,1 15 32,-2 0 32,1 15-128,1 0-32,14 0-96,-15 0-32,0 15 32,0 0 64,1 0-96,-16 0 0,15 16 32,-15-31 64,0 15-32,15 0-32,-15 0-672,15 0-288,-15 0-1151,0-15-481,0 0-1440,0 15-736,15-15 2464</inkml:trace>
  <inkml:trace contextRef="#ctx0" brushRef="#br0" timeOffset="19487">10449 379 14432,'0'15'1408,"0"-15"-737,0 15-383,0-15-96,0 15-160,0 0-32,0-15-288,0 16-127,0-2-1185,14-14-576</inkml:trace>
  <inkml:trace contextRef="#ctx0" brushRef="#br0" timeOffset="19392">10476 485 6144,'-27'-79'2272,"27"79"-1216,0 0-192,0-27 864</inkml:trace>
  <inkml:trace contextRef="#ctx0" brushRef="#br0" timeOffset="19291">10479 560 4992,'0'0'1824,"0"0"-960,0 0-384,0 26 576,0-26-512,27 0-224,-27 27-128,0-27-64,0 26-64,0-26-608,0 0-192</inkml:trace>
  <inkml:trace contextRef="#ctx0" brushRef="#br0" timeOffset="19833">10707 469 7808,'-15'15'2976,"15"-15"-1600,-16 15-832,16 0 800,-15-15-416,15 16-160,0-16-416,0 14-160,0 2-128,15-16 159,1 15 97,14 0-160,-15 0-32,15 0-64,-14 15-64,-1-30 96,-1 15 0,-14 0-128,0 1 32,0-1 64,-14 0 32,-1 0-32,-1 0-64,-14 0-64,15 1 32,-15-16 32,14 14 64,1-14-256,15 0-96,-15 0-1247,15-14-545,15 14-2144</inkml:trace>
  <inkml:trace contextRef="#ctx0" brushRef="#br0" timeOffset="20514">11235 425 7552,'-15'0'2816,"0"-46"-1536,15 31-1504,0 30 2624,0-15-1120,0 15-512,0 0-384,0-15-288,15 16-96,-15-1 32,15-15-544,1 15-128,-2 0-1152,2-15-448,-2 15-1472</inkml:trace>
  <inkml:trace contextRef="#ctx0" brushRef="#br0" timeOffset="20203">11266 560 6400,'0'0'2368,"0"0"-1280,0-15 64,0 15 960,0 0-704,0 0 96,0 30-513,0-14-575,15-1-224,-15 15-96,0-15-64,0 0-32,15 0-192,-15 1-32,0-2-1119,15-14-385,-15 0-1504</inkml:trace>
  <inkml:trace contextRef="#ctx0" brushRef="#br0" timeOffset="20723">11628 455 7552,'-31'0'2880,"17"0"-1536,-2 30-448,16-30 960,-15 15-768,15-15-257,0 15-511,0-15-160,0 15-96,15-15 32,1 15 64,14 1-64,-15 14-64,15-15 0,-14 0-32,-2 0-96,-14 0 64,0 0 160,0 0 64,0 1-64,-14-2-96,-2 2-96,-14-1 32,-1 0 32,17 0 64,-17-15-320,16 15-64,0-15-831,15 0-289,-15 0-1088,15 0-416</inkml:trace>
  <inkml:trace contextRef="#ctx0" brushRef="#br0" timeOffset="21252">12323 530 5632,'-30'-15'2176,"15"15"-1152,-30 0 0,30 0 864,0 0-160,-1 15-64,2 0-576,-17 1-225,16-1-479,0 0-160,15 15-96,0-15-64,0 0-64,15 15 160,0-14 128,16-1-96,-1-15-32,15 0-64,-30 0-96,15 0 96,0 0 0,-14 0-128,-2-15 32,17-1 0,-16-14 64,0 15 96,-15-15 128,0 15 160,0 0 32,-15 0-128,15-1 32,0 16-160,0 0-64,0 0-64,0 16 0,0-1-64,15 0 64,-15 0-128,15 15 0,-15 0 32,15-15 64,-15 16-544,15-1-128,-15-15-640,0 0-160,0 1-1247,0-2-449,15-14-1120</inkml:trace>
  <inkml:trace contextRef="#ctx0" brushRef="#br0" timeOffset="23572">13201 530 7040,'-30'0'2624,"30"0"-1408,0-15-704,0 15 1312,0 0-1024,0 0 480,15 15-768,0-15 223,-15 15-447,15-15 128,1 16-256,-1 14-64,0-15-64,0 30-32,0-15 0,0 1 0,1-1 0,-1 0 64,-15 0 32,15 1 32,-15-16-64,0 0 32,0 0-64,0 0-32,0-15 96,0 0-64,0-15-32,-15 0 32,0 0 32,15-31 32,-16 16 32,16-15 64,0-1 32,0-14-32,0 0-32,0 14-96,16 15-64,-16-14-128,15 30 0,0 0 0,0 15 64,0 0 32,0 15 96,0 0-32,1 1-32,-2-1 96,-14-1 0,-14 2-128,14-1 32,-16 0-64,1 0-64,0 1 0,-15-2 96,0-14 0,14 16 32,1-1 0,-15-15 0,30 0-352,0 15-96,0-15-832,0-15-287,30 15-961,-15 0-320,16-15-544</inkml:trace>
  <inkml:trace contextRef="#ctx0" brushRef="#br0" timeOffset="24154">13593 485 7040,'0'15'2720,"0"-15"-1472,-15 0-896,15 15 736,0-15-96,0 16 64,-15-2-224,15 2-64,15-1-417,-15 0-127,15 0-32,0 0-96,16-15 0,-1 15-32,-15 0 32,16-15-64,-16 0 64,0 0 0,0 0 96,0-15-96,-15 0 0,16 0 160,-16 15 96,-16-15-192,16 0-32,-15 15 0,15-15 64,-15 15-160,0 0-32,15 0-64,0 15-64,15 0 96,0 0 0,-15 0 32,31 15 64,-17 0-96,2 16 0,14-1 96,-15 1 32,1-1-32,-1-15-64,-15 15 32,14-15 32,-14 1-96,-14-1 0,-1-15 96,-1 0 96,1 0-64,-15-15 0,0 0-96,-16 15-96,16-15 128,-16 0 32,16 0-96,-1 0 32,16 0-512,0-15-192,0 15-800,15-15-223,0-15-449,0 15-160,15-31-1120</inkml:trace>
  <inkml:trace contextRef="#ctx0" brushRef="#br0" timeOffset="24591">13911 635 9984,'46'-30'3776,"-32"30"-2048,32-14-1440,-31 14 799,15-16-671,0 16-160,1 0-160,-17-15 0,2 15-64,14 0-448,-15 0-192,0 0-1247,0-15-481,0 15-1760</inkml:trace>
  <inkml:trace contextRef="#ctx0" brushRef="#br0" timeOffset="24251">14047 489 8448,'26'-53'3168,"-52"53"-1728,26-27-1120,0 27 800,0 0-320,0 0-64</inkml:trace>
  <inkml:trace contextRef="#ctx0" brushRef="#br0" timeOffset="24406">14047 424 16607,'0'15'352,"0"15"-96,0 0-128,0 1-96,0-1 64,15 15 0,0 0-32,0-15-64,15 1-64,-15-1-32,16-15 128,-16 0 32,15 0-288,-15-15-160,1 0-863,-1-15-321,-1 15-256,-14-15-96,0 15-1376</inkml:trace>
  <inkml:trace contextRef="#ctx0" brushRef="#br0" timeOffset="25071">14304 394 6784,'-15'-46'2528,"15"46"-1344,0-15-256,0 15 960,0 15-544,0 0-128,0 0-289,0 15-31,15-14-512,-15 14 0,15 0 32,0 16-288,1-16-64,-1 0 0,0 1 32,-15-2-192,15 2 0,-15-1-128,0 0 64,0-14 96,0-2 32,0-14 96,0 0 96,0 0-64,0-14-64,15-2 64,-15 1 64,0-15 0,15 0 0,1 14-32,13-13 64,-13 13-96,14 16 0,-15 0-96,0 0-32,0 0 96,1 30 32,-1-15-32,-15 16-64,15-16-320,0 15-192,-15-15-608,15 1-160,-15-2-671,15-14-289,0 0-768,1 0-1408,-2-14 1344</inkml:trace>
  <inkml:trace contextRef="#ctx0" brushRef="#br0" timeOffset="25399">14788 622 6400,'-15'0'2368,"0"0"-1280,30 15-352,-30-1 768,30-14-224,-15 0 480,15 16-512,1-1-641,-16 0-223,29 0-160,-13-15-192,-1 16 0,15-16 32,-15 14 32,15-14-32,-15-14 32,1 14 128,-2-16 128,-14 1-64,0 0 64,0 0-128,-14-15-64,-17 15 0,16-1-32,-15 1-224,0 0 0,15 15-320,-1 0-128,1 15-864,1 0-287,14 1-449,0-1-128,14-1-1376</inkml:trace>
  <inkml:trace contextRef="#ctx0" brushRef="#br0" timeOffset="25851">15045 530 7040,'0'-15'2720,"15"0"-1472,-15 15-416,0 0 992,0 0-384,0 15-128,15-15-321,-15 15-95,15-15-480,-15 31-96,16-17-96,-16 17-192,0-16 0,0 15 32,14 0 32,-14-15-128,0 0 32,16 1 0,-16-2 64,0-14-32,0 0 64,0 0-64,0-14-32,0 14 32,15-31-32,-15 16 128,0-15 64,0 15 64,15-30 0,0 29-128,0-14-32,0 15 32,0 0 64,0 0-96,0 15 0,1 0-32,-1 15-64,-15-15 96,15 15 0,0 16-128,-15-17 32,15 17-64,-15-1 0,15-15-352,-15 0-160,15 15-1312,0-15-607,-15-15-1601,0 16-1600,0-16 2048</inkml:trace>
  <inkml:trace contextRef="#ctx0" brushRef="#br0" timeOffset="31024">15816 681 7168,'15'0'2720,"0"0"-1472,16 0-480,-31 0 864,30 0-288,0 0-64,0 0-353,1-15-191,-1 15-416,0 0-192,0-15-32,0 15-64,1 0 64,-16 0-64,0 15 64,0-15-352,0 15-128,-15-15-736,15 16-319,1-16-865,-16 14-320,14-14-928</inkml:trace>
  <inkml:trace contextRef="#ctx0" brushRef="#br0" timeOffset="30741">15967 545 7424,'-15'-15'2816,"15"30"-1536,0-15-864,0 0 704,15 0-448,-15 0-128,15 16-128,1 14-32,-1-15-192,0 15-128,0 0-32,-15 0-32,15 1 64,-15-1-32,15 0 64,-15-15-64,0 0 64,0 0-64,0 0-32,0 0 96,0-15 0,-15 0 96,15 0 32,0-15 95,0 15 33,0-30 96,0 15 64,0 0-96,-15-15 64,15 0-192,0-16-32,0 1-192,15 15-128,-15-1 32,15 1 0,0 15-64,0 0 64,0 15 96,1-15 32,-1 15-128,0 0 32,0 0-64,15 0 0,-30 15-352,15-15-160,0 0-320,-15 0-159,0 0-481,0 15-160,0-15-512,0 0-224,-15 0-512</inkml:trace>
  <inkml:trace contextRef="#ctx0" brushRef="#br0" timeOffset="31411">16455 529 6912,'-52'-52'2624,"25"25"-1408,27 1-448,0 26 928,0 0-576,0 0-160,0 0-576,0 26-256,0-26-352,0 27-192,27-27-928,-27 26-384,52-26-2080</inkml:trace>
  <inkml:trace contextRef="#ctx0" brushRef="#br0" timeOffset="31329">16496 651 6528,'0'0'2464,"0"0"-1344,14 0-256,-14 0 1472,0 15-704,0 0-736,-14 0-416,14 0-353,0-15-382,0 15-65,0-15-960,0 0-448,0 0-960,0 0-1632,0-15 960</inkml:trace>
  <inkml:trace contextRef="#ctx0" brushRef="#br0" timeOffset="31643">16617 303 7168,'-15'-30'2720,"15"30"-1472,15 0-672,-15 0 800,0 15-128,0 0-32,0 16-257,15-17-127,-15 17-448,0-16-96,15 15-64,-15 30-32,0-29-32,15-1-448,-15 0 128,0 1-192,15-1-864,-15 0-415,16-15-769,-16 1-256,14-2-768,-14-14-256</inkml:trace>
  <inkml:trace contextRef="#ctx0" brushRef="#br0" timeOffset="32081">16799 606 7552,'15'0'2880,"-15"0"-1536,15 0-864,-15 0 1184,15 0-960,1 0 288,-16 0-608,14 0 223,2 0-351,14 0 0,-15 0-160,0-15 224,0 15-192,0-15 384,0 15-288,0-15 384,-15 15-352,0-16 288,16 16-288,-16-15-64,-16 15-128,-14-15-64,0 15 32,0 0 32,0 0-32,14 0-96,2 15 32,-2 0 32,1 16 64,15-16-96,0 0-64,0 0 128,15 15 32,1 0 0,14 0 32,0 1-128,-15-16 0,0 0 32,0 0 0,0-15 64,15 0 32,-14 0-32,-1 0-64,15-15 32,-15 15 32,0-15-896,1 15-352,-2 0-2527,-14 0-1025,0 0 608</inkml:trace>
  <inkml:trace contextRef="#ctx0" brushRef="#br0" timeOffset="336258">3566 1325 6912,'-27'27'2624,"27"-110"-1408,-28 56-512,28 27 896,0 0-544,0 0-192,0 0-512,0 27-224,0 1-96,0-28-32,0 28 0,0-28-352,0 27-160,28-54-896,-28 27-352,0 0-1280,27 0-1088,0 0 1600</inkml:trace>
  <inkml:trace contextRef="#ctx0" brushRef="#br0" timeOffset="-38448">2980 1331 5760,'-16'0'2176,"16"0"-1152,0 0-640,0 0 672,0 0-128,0 0 96,0 0-288,-14-15-64,14 15-384,0 0 32,0 0 32,-16 0-64,16 0 64,0 0-64,0 0 0,0 0-32,0 0-1,0 0-63,0 0-32,0 0-32,0 0 64,0 0-32,0 0 64,0 0-128,0 0 0,16 0-32,-16 0-64,14 15 32,2-15-32,-1 15-96,0 0 64,0 0 32,0 0 64,15 0-32,-15 1-32,0-1 32,15 0-32,-14 0 0,-1 0 64,0 0-32,-15 1-32,15-16 32,0 14 32,-15 2 160,15-1 192,-15-15-224,0 15-96,15 0 64,-15 0-96,0-15 32,0 15-96,0-15-32,0 15-32,0 1 96,0-16 96,-15 14-32,15-14-64,-15 16 0,15-16 32,-15 15-96,0-15-64,0 15 64,-16-15 64,17 15 0,-2-15-32,-14 15 32,15-15-32,0 15-96,-15 0 0,15 1 128,0-16 32,15 0-96,-16 14 32,2 2 0,-2-16 64,16 15-96,-15-15 0,15 15-32,0-15 0,-15 0 64,15 15-640,0 0-288,0-15-863,0 0-385,15 0-2176</inkml:trace>
  <inkml:trace contextRef="#ctx0" brushRef="#br0" timeOffset="336947">3758 1517 6400,'-27'28'2464,"27"-56"-1344,27 28-480,-27 0 864,28 0-224,-28 0 32,55 0-320,1 0-65,-1 0-511,0 0-192,0 0 0,0 0-64,1 0 64,-1 0-64,-27 0 0,-1 0-896,29 0-288,-29 0-1471,0 0-545,1-27-768</inkml:trace>
  <inkml:trace contextRef="#ctx0" brushRef="#br0" timeOffset="336030">3759 1490 5632,'0'0'2112,"0"0"-1152,0 0-416,0 0 640,0 0-128,0 0 32,0 0-416,0 0-96,0 27-320,0-27 128,27 28 256,-27 0-192,0 27-224,0-27-160,28-1-32,-28 29 32,27-56-32,-27 27-32,0 0-480,0-27 256,0 28-1952,0-28 1216,0 0-3488,0 0 2528</inkml:trace>
  <inkml:trace contextRef="#ctx0" brushRef="#br0" timeOffset="336715">4256 1187 4736,'0'-28'1760,"0"-27"-960,0 27-32,0 28 768,0 28-288,0-28-64,-27 27-256,27-27-32,0 28-512,-28 0-64,0 27 0,28-28-256,-27 28-32,-1 28 32,28-27 32,0-1-32,28 0 32,-28 0 64,27-27 128,1 27-128,0-27-32,-1-1-64,1-27 32,-1 27-64,1-27 64,0 0-64,-1 0 63,-27 0-1182,28 0-481,-28 0-1120,27 0-448,-27-27 96</inkml:trace>
  <inkml:trace contextRef="#ctx0" brushRef="#br0" timeOffset="337655">4919 1489 5888,'-55'-27'2272,"55"27"-1216,-28 0-672,28 0 608,0 27-224,-28-27 0,28 28-288,0-28-64,-27 28-224,27-1 0,0 1 32,-28 27-96,28-28-96,0 29 0,28-29 32,-28-27-32,27 27 64,-27-27-64,28 28 64,0-28-64,-28-28 64,27 28-64,-27-27-32,28 0 32,-28-1 32,0 0-32,0 1 64,0 0-64,0-1 64,0 0-64,0 28 64,-28-27-128,28 27 0,0 0 32,-27 27 0,27-27 0,0 28 0,0 0-96,0-28 0,27 27 64,-27 0 64,28 1 0,-28 0-32,0-28-1248,28 27-512,-28-27-1760,27 27-832,-27-27 2144</inkml:trace>
  <inkml:trace contextRef="#ctx0" brushRef="#br0" timeOffset="337904">5113 1324 5632,'0'27'2176,"0"-27"-1152,-28-27-224,28 27 800,0 27-320,0-27-96,0 28-256,0-28-32,28 28-384,-28-1-128,0 1-225,27 27-63,-27-27-32,0 27-64,0-27 32,28 27-1087,-28-27 575,0 0-2144,28-1 1472,-28 0-3072,27-27 2368</inkml:trace>
  <inkml:trace contextRef="#ctx0" brushRef="#br0" timeOffset="338161">5195 1186 6656,'0'27'2464,"0"-27"-1344,0 83-544,0-83 736,27 28-256,-27-1-64,0 1-288,28 27-32,0-27-384,-28 27-160,0-27-96,27 0-32,1 27 0,-1 0 0,1 1 0,-28-29-1408,28 0-640,-1-27-1664,-27 0-960,28 0 2176</inkml:trace>
  <inkml:trace contextRef="#ctx0" brushRef="#br0" timeOffset="338710">5582 1573 4096,'0'0'1568,"0"0"-832,0 27-32,0 1 736,0-28-96,0 0 64,0 27-352,0 1-160,27-28-512,-27 28-32,28-1 0,0-27-128,-28 0 32,27 27-96,1-54 64,-1 27-128,1-27 0,-1-1-32,-27 0 32,0 1 288,0-28 127,-27-1-159,27 29-128,-28-1 128,1 0 96,-1 28-224,1-27-128,-1 27-64,0 27-32,1-27-96,-1 28 64,28 0-128,-28-1 32,28-27-640,0 28-287,0 0-737,28-28-320,-28 27-1120,0-27-1120,28 0 1728</inkml:trace>
  <inkml:trace contextRef="#ctx0" brushRef="#br0" timeOffset="339189">5913 1379 7168,'0'0'2720,"0"0"-1472,0 27-608,0 1 864,0-28-512,0 0-96,0 28-224,27-28-128,-27 27-289,0 1-159,28 0-64,-28-28 32,28 27 32,-1-27-32,-27 28-64,28-28-64,-28 0 32,28 0 96,-28 0 32,0 0-32,0-28 32,0 1-128,0-1-64,0 28 128,0-55 32,0 27-96,-28 0 32,28 28 0,0-27 0,-28 27-96,28 27 64,0-27-32,28 28 0,-28-28 64,0 28 0,28-1-96,-1 29 64,1-29 32,0 1 64,-1 0-32,0 26 64,29-54-128,-56 28 0,27-28 32,1 0 64,0-28-32,-1 28 64,-27-27-64,27 0-32,-27-1 32,0 0 32,0-27-96,0 27 0,0 28 96,0-27 32,0-1-128,0 28-32,-27 0 32,27 0 0,0 0-416,0 0-159,0 0-897,0 0-384,0 0-1056,0 28-1440,55-56 1280</inkml:trace>
  <inkml:trace contextRef="#ctx0" brushRef="#br0" timeOffset="339535">6741 1186 6656,'0'0'2528,"0"0"-1344,-28 55-480,28-28 832,0-27-384,0 28-32,0 0-288,0-28-128,0 27-385,28 1-127,-28-28-64,0 27 0,28 1 64,-1-28-32,0 28 64,29-1-192,-56 1-32,54 0 64,-54-1 32,28 28 32,-28-27 0,0-1-64,0-27 32,0 28-64,-28 0 64,1-1-64,0-27 64,-29 27-64,29-27-32,0 0-608,-1 0-256,-55 28-1951,28-28-865,27-28-224</inkml:trace>
  <inkml:trace contextRef="#ctx0" brushRef="#br0" timeOffset="341117">7376 1380 4480,'0'54'1760,"0"-136"-960,0 54-384,0 28 544,0 28-128,0-28 64,0 28-160,-27-28 0,27 27-384,0-27 128,0 27 96,0 1-320,27 0-128,-27-1-32,28 1 0,-28-1-32,0-27-64,28 28 160,-1-1 128,-27-27-32,28 0 96,0 0-192,-28 0-32,27-27 0,1-1 64,-28 1-96,27-1-64,1-27 64,-28 27 0,28 28-32,-28-27-64,0 0 32,0-29 32,0 56 320,0-27 127,-28-1-159,28 28-64,0 28-32,0-1 0,0 1-64,0-28 32,0 28-128,28-1-64,-1 0 0,-27 1-32,0 0 0,0-1 0,28-27 0,-28 28 0,28-1 0,-28-27 0,0 28-928,27-28-415,-27 0-1153,27 27-416,-27-54-800</inkml:trace>
  <inkml:trace contextRef="#ctx0" brushRef="#br0" timeOffset="341480">7929 1324 6656,'-28'-55'2528,"28"55"-1344,0 28-832,0-28 736,-28 27-224,28-27-32,0 28-192,0-28-64,0 0-320,0 28-32,0-1 0,28-27 32,0 28 0,-28 0-128,27-28-32,1 27-32,0 1 32,-28-1 0,27-27 31,-27 28 1,0-1 64,0-27-96,0 28-64,-27 27 0,-1-55-32,0 0 0,28 28 64,-27 0-96,-1-28-64,-27 27-224,27-27-127,28 0-2369,0 27-640,28-27-1312,-1-27 1728</inkml:trace>
  <inkml:trace contextRef="#ctx0" brushRef="#br0" timeOffset="341888">8812 1131 6784,'-28'0'2528,"0"0"-1344,28 27-736,0 1 704,0 0-352,-27-1-96,27-27-32,0 28-32,0 0-352,0 26-96,0 2-64,0-1-64,27 0 32,-27 0-64,28 1-32,0-29 32,-1 1-32,1 0 64,0-1-32,-1-27 64,1 27-64,0-27-1344,27 0 704,-27 0-3552,-1 0 2304,-27 0-1728,0 0 1536,27-27 608</inkml:trace>
  <inkml:trace contextRef="#ctx0" brushRef="#br0" timeOffset="342179">8425 1572 7296,'-27'0'2720,"27"0"-1472,0 0-768,0-27 832,27 27-288,-27 0-32,28 0-192,-28 0-129,28 0-351,27-28-192,0 28-32,-27-28-64,27 28 64,1 0-64,-1 0-32,0-27-1119,-28 27-449,29 0-1888,-29 0-1792,1 0 1824</inkml:trace>
  <inkml:trace contextRef="#ctx0" brushRef="#br0" timeOffset="342415">9088 1518 7552,'0'28'2880,"0"-28"-1536,0 55-928,0-55 704,27 28-288,1-28-32,0 0-96,-28 27 32,27-27-417,1 0-95,0-27-32,-1 27-96,1 0 0,-28 0-32,27-28 32,-27 0 0,0 1 32,0-1-64,0 0-64,-27 1 96,-28 27 64,-1-28-64,1 28 0,0 0-32,27 0-64,0 0-1120,1 28 608,-1-1-3231,-27 1 2079,55 0-3168,0-28 2784</inkml:trace>
  <inkml:trace contextRef="#ctx0" brushRef="#br0" timeOffset="343313">9695 1490 5632,'0'-27'2176,"0"27"-1152,0 0-704,0 27 768,0-27-640,0 28 160,0-28-384,0 28 128,27-28-192,-27 27 224,28 29-256,0-29-32,-1 1-64,-27 0 384,56-1-224,-29 0 480,1-27-384,27 0 96,1 0-256,-29 0 64,1-27-96,0 0 160,-1-1-160,-27-27 320,27 27-224,-27 0 255,29-27-255,-29 27 256,0 28-256,0-27 96,0-1-160,-29 28-64,29 0-32,0 0-128,-27 0 64,27 28 96,0-1-32,-27-27-32,54 28 32,-27 0 32,0 27-32,27-27-96,2-1 32,-29 1 32,27-28-704,-27 28-255,27-1-801,-27 0-320,0-27-1504,0 0-672,28 0 1920,-28-27 928</inkml:trace>
  <inkml:trace contextRef="#ctx0" brushRef="#br0" timeOffset="343644">10468 1269 6656,'-28'28'2528,"1"-28"-1344,-1 55-384,28-55 864,0 28-416,0-28-160,0 27-352,0 1-65,0-28-383,0 28-96,0-28 0,28 27-32,27-27 64,-27 28-192,-1 0-32,1-28 64,-28 27 32,28-27-32,-1 27-64,-27 1 96,0 0 64,0-1-64,0 1-64,-27 0-96,-1 27-32,28-27-512,-28-1-224,1-27-287,27 27-129,-28-27-928,28 0-448,0-27-640</inkml:trace>
  <inkml:trace contextRef="#ctx0" brushRef="#br0" timeOffset="344147">10716 1573 5888,'0'0'2272,"0"0"-1216,0 0-320,0 0 768,28 0-416,-28 0-64,27-27-256,-27 27-96,0 0-352,28-28 64,0 0 128,-1 1-193,-27 27-95,28-28 0,-28 0 64,0 28 0,0-27 64,0 27-64,0 0 64,-28-28-64,1 28 0,-1 0-96,0 28-32,1-1-192,-1 1 32,0-28 64,28 55 96,-27 1-64,27-2 0,0 2-96,27-29-32,-27 29 32,28-29 0,0 0 0,27-27 0,-27 28 0,-1-28 0,1 0-1344,0-28-608,26 1-3103</inkml:trace>
  <inkml:trace contextRef="#ctx0" brushRef="#br0" timeOffset="345265">11461 1379 5504,'-27'0'2112,"27"0"-1152,0 0-416,0 0 704,0 27-160,27-27 32,-27 28-384,0-28-32,0 28-416,28 27 32,0 0 32,-28 1-128,0-29-64,27 0-64,-27 1 0,28 27-64,-28-27 64,0 0 128,0-1 128,28 0-192,-28 1-97,0-28-31,0 0 32,0 0-32,0 0-32,-28 0 32,28 0-32,0 0 0,0-28 64,-28-26-32,1-2 64,-1 1-64,0 0 64,28 0-64,0 0 64,0-28 128,0 0 128,0 28 0,0-1 32,0 29-128,28-1 0,0 1-160,-28 27-64,27 0 64,1 27 0,-28-27-32,28 28-64,-1-1 96,-27 1 0,0-28-32,0 28 32,0-1-64,0 1 64,-27 27-64,27-55 64,-28 28-64,0-1-32,1-27-128,-1 28 0,0-28-576,1 28-256,27-28-544,0 0-191,0 27-673,0-27-160,27 0-832</inkml:trace>
  <inkml:trace contextRef="#ctx0" brushRef="#br0" timeOffset="345988">11793 1490 5376,'-27'0'2112,"27"27"-1152,-28 1-224,28-28 832,0 0-224,0 28-96,28-28-128,-28 27-64,27 1-576,-27 0 63,28-1 33,0-27-256,-28 0-32,27 28-96,0-28 32,-27-28-128,28 28 0,0 0 32,-28 0 64,27-55-160,-27 55-32,0-28 0,0 1 64,0-1-96,-27 28 0,27 0 96,0-28 32,-28 28 96,28 28 96,0-28-288,0 0-64,0 28 96,0-28 32,0 27 0,28 1-64,-28-28 32,27 28-32,-27-28-96,27 27 64,-27-27 96,0 0 32,28 0-32,-28-27 32,0 27-128,0-28 0,0 28 32,0-28 0,0 28-800,0 0-256,0-27-32,0 27 97,0 0 191,0 27 160,0-27 384,0 0 128,-28 28 128,28-28 64,0 0 512,0 0 352,0 28-128,0-1-65,0-27-287,0 28-128,28 27 96,-28-27 64,0 0-128,0-1-32,0 1-192,0 0-32,-28-1 32,28 0 0,-27 2-64,27-29-64,-27 27-64,27-27-32,-28 27 64,0-27 64,1 0-64,0 28 0,27-28 32,-28 0-160,0 0-32,28 0-832,-27 0-352,-1 0 705,28 0-1441,0-28-448,0 28-1312</inkml:trace>
  <inkml:trace contextRef="#ctx0" brushRef="#br0" timeOffset="346599">12042 1627 8832,'-28'0'3328,"56"0"-1792,-28 0-1088,0 0 896,27 0-321,-27 0-31,28 0-352,27 0-160,-27-28-256,27 28-160,-27-27 32,0 27-64,-1 0-32,0 0-416,29 0-192,-1 0-1247,-27 0-481,-1 0-4704,28 0 3808</inkml:trace>
  <inkml:trace contextRef="#ctx0" brushRef="#br0" timeOffset="346366">12346 1131 8448,'0'0'3232,"0"0"-1728,-28 55-768,1-27 1344,27-1-1153,0 1-31,0 27-576,-28 1 64,28-2-224,0 29 64,0-27-128,28 26 0,-28-26-32,55-1-64,-27 0 32,27-27 32,-28-1-32,29 1 64,-1-28-64,0 27-576,-27-27 288,0 0-2143,-1-27 1311,1 27-3744,-28 0 2720,0-28-2144,27 1 2464</inkml:trace>
  <inkml:trace contextRef="#ctx0" brushRef="#br0" timeOffset="347012">12566 1103 8576,'-55'27'3232,"55"-27"-1728,55 28-1056,-55 0 1184,0-1-960,28 1 287,-1-1-575,-27 29 0,28-1-224,0-27-32,-28 27-64,27 0 32,1 0-64,0 1-32,-28-29 32,27 29 32,-27-29-32,0 1-32,0-1 32,0 1-128,0-1 64,0-27 96,0-27-32,-27-1-32,27 1 32,-28-1-128,28 1 64,0-1 32,0-27 0,28 27 64,-28 0 32,27 28-128,-27 0 32,28 0 64,0 0 32,-28 0-32,27 28 32,1 0-64,0 27 64,-1-55-128,0 55-64,2-27-448,-29-1-128,27-27-575,0 28-225,-27-28-800,28 27-224</inkml:trace>
  <inkml:trace contextRef="#ctx0" brushRef="#br0" timeOffset="347358">13036 1683 7424,'0'28'2816,"0"-1"-1536,28-27-864,-28 28 768,28-28-192,-28 27-32,27-27-160,-27 28-65,28-28-383,-28 0-64,28 0 32,-1 0 0,-27 0 128,27-28-160,-27 1-32,0-1-64,0 1-32,0-1 160,-27-27 128,27 27-224,-27 0-128,-1 1 0,0 27 0,1 0-128,-29 0-32,56 27-256,-27 1-128,-1 0-384,28-1-128,0 1-416,0 0-159,0-1-513,28-27-224,-1 0-1248</inkml:trace>
  <inkml:trace contextRef="#ctx0" brushRef="#br0" timeOffset="347777">13229 1518 6144,'0'28'2368,"0"-28"-1280,0 27-512,28-27 800,-28 28-480,0 0-128,27-1-96,1 1-32,0 0-352,-1-1-96,-27 28 0,28-27-32,-1-1 0,-27 1-96,28-28 32,-28 28-64,0-1-32,0-27 32,0 0-32,0 0 0,0 0 64,-28-27 160,1 27 128,27-28-193,-28-27-31,28 27 0,-27-27 0,27 0 288,0 0 192,0 27-192,27 0 0,1 1-160,-1 27 0,1 0-32,0 27 32,-1 1-128,1 0-96,-1 27 64,1-27 0,0 26-32,-1 2-64,1-29-320,0 1-128,-1 0-1120,0-1-415,-27 0-2305,28-27-1600</inkml:trace>
  <inkml:trace contextRef="#ctx0" brushRef="#br0" timeOffset="348768">14140 1573 6656,'0'0'2464,"0"0"-1344,0 0-672,0 0 1216,0 0-960,0 27 544,0-27-768,27 28 384,1 27-512,-28-55 127,28 56-319,-1-29 0,1 1-96,0 0-64,-1-1 32,-27-27 32,28 27 160,0-27 192,-1 0-224,1 0-32,-1 0-96,-27 0-64,28-27 32,-28-28 160,27 27 192,-27-27-192,0 27-32,0-27-96,0 0 32,-27 55 128,27-28 128,0 28-192,0 0-96,0 0-32,0 0 32,0 28-96,0 27 0,27 0 32,-27-55 0,28 56 64,0-29 32,-1 1-32,1 0 32,0-28-64,-1 27-32,1-27 160,0 0-96,-1-27 128,1 27-128,0-56 128,-1 29-128,0-29 32,-27 29-32,0-29 32,0 29-64,0-1 64,-27 0-64,27 28-32,-27 0 32,27-27-256,0 54 128,0-27-608,0 0 416,-28 28-1792,28-28 1152,28 0-3743,-28 28 2623,27-28-2880,0 0 2816</inkml:trace>
  <inkml:trace contextRef="#ctx0" brushRef="#br0" timeOffset="349128">14914 1213 8704,'-28'-27'3328,"28"27"-1792,0 27-1152,-28-27 832,28 28-704,0-28-352,28 27-128,-28-27-96,28 28 0,-1-28-928,-27 28 544,55-28-2208,-27 27 1472,0-27-2848,-1 0 2272</inkml:trace>
  <inkml:trace contextRef="#ctx0" brushRef="#br0" timeOffset="349609">15190 1573 7040,'-28'27'2720,"28"-27"-1472,0 0-480,0 0 1504,0 0-1280,28-27 543,-1 27-959,-27 0 192,28-28-448,0 28-192,27 0-64,-27 0-160,-1 0 64,29 0-1184,-29 0 672,1-28-3007,-1 28 1951,1 0-1312,-1-27-64</inkml:trace>
  <inkml:trace contextRef="#ctx0" brushRef="#br0" timeOffset="348947">15217 1490 7936,'0'27'2976,"0"-27"-1600,0 28-416,0-28 1152,0 28-1184,0-28-257,0 27-447,0 1-96,0-28-64,0 28-832,0-1 417,0-27-2881,0 28 1792,0-28-3328,0 27 2688</inkml:trace>
  <inkml:trace contextRef="#ctx0" brushRef="#br0" timeOffset="349385">15382 1159 6144,'0'0'2368,"0"0"-1280,0 28-416,0-28 800,0 27-64,0 1 32,0 27-352,0-27-129,0 27-543,0 0 32,27 28 64,-27-28-128,28 0-64,-28 0-160,28 1-128,-1-29 0,1 0 32,0 1-32,-1-28-32,1 0-256,0 0-96,-1 0-1280,0-28-607,-27 28-1121,28-27-1632,-28 0 1408</inkml:trace>
  <inkml:trace contextRef="#ctx0" brushRef="#br0" timeOffset="350250">15631 1048 7936,'-28'27'2976,"28"-27"-1600,0 0-608,0 28 864,28 0-288,-28-1 31,27 29-511,-27-29 0,0 29-512,28-2-32,0 2-224,-28-1 0,27 0-32,0 0-64,-27 1 32,0-1-32,28 0 0,-28-27 0,0-1 0,0 1 0,0-1 0,0-27 0,0 0 0,0-27 0,0 27 0,-28-55 0,28 27 0,0 1 128,28-1-64,-28-27 384,28 27-224,-1 0 160,1 28-224,0 0 64,-1 0-128,0 28 0,29 0-32,-29-1 32,1 1-64,-1 0-736,29-1 416,-56 1-2528,27-1 1568,0 1-4863,1-1 3391</inkml:trace>
  <inkml:trace contextRef="#ctx0" brushRef="#br0" timeOffset="350915">16624 1269 7808,'-27'0'2880,"27"28"-1536,0-28-736,27 28 928,-27-1-544,0 1-160,28 0-225,-28-1 1,28 28-320,-28 1-96,27-29-64,-27 29 0,28-1 0,-28 0-64,28 0 32,-1-27-128,-27-1 0,0 1 96,28 0 32,-28-1-32,0 0 32,0-27-64,0 0-32,-28 0 160,28-27 128,0 0-96,-27-1-32,27-27-64,-28-28 0,28 0-64,-28 0-32,1 0-64,27 28 32,0 0 160,0 0 64,0 27 0,0 0-32,27 1-96,-27 27 32,28 0-64,0 0 64,-1 0-64,-27 27-32,28 1 32,-28 27-32,0-27 192,28 0-96,-56-1-32,28 1-32,0-1-32,-28 29 0,28-29 0,-27 1 0,-1 0 64,0-1-32,1 1-32,27-28 32,-28 0 96,28 28-64,0-28 32,28 27-32,-28-27-64,27 0 32,1 27-32,0-27 0,-1 28 0,29-28 0,-29 0 64,29 28-32,-29-28-32,28 0 32,-27 0-32,27 27 0,-27-27-96,0 0-768,-28 0-1568,27 0 1248,-27-27-2815,0 27 2271,0 0-2912,0-28 2624</inkml:trace>
  <inkml:trace contextRef="#ctx0" brushRef="#br0" timeOffset="351359">17149 1434 6272,'-27'28'2368,"27"-28"-1280,0 0-352,0 28 1408,0-28-1216,0 27 640,0 1-928,0-1 479,0 1-639,27 0 320,1-1-480,-28 0 64,28-27-256,27 28 0,-27-28-64,27 0 32,-27-28-64,-1 28 64,1 0-64,27-27 64,-27 0-64,-1-1 128,1 0-96,-28 1 128,27-1-128,-27 1 384,0-1-224,-27 0 160,-1 1-224,-27-1-64,28 0-64,-29 1-128,1 27 64,-28 0 32,55 0 0,-27 27-96,0 1 64,-1-28-32,56 28 0,-27-1-704,-1 1 384,28 0-1856,0-28 1248,0 27-3007,0-27 2239,28 28-2848,-1-28 2624</inkml:trace>
  <inkml:trace contextRef="#ctx0" brushRef="#br0" timeOffset="351860">17867 1076 7808,'0'0'2976,"0"0"-1600,-55 0-960,55 0 1056,-27 0-832,27 28 576,-28-1-704,28-27 671,-27 28-703,-1 27 256,28-27-416,-28-1-128,28 29-96,-27-29-160,27 1 32,0-1-32,27-27 0,1 28 64,-28-28 0,55 28 0,-27-28 0,-1 0 0,28 27 0,-27-27 128,27 0-64,-27 0 32,0 28-32,-1-28 32,0 28-64,-27-28-32,0 27 32,0 0 32,0 1-32,-27 27-32,27-27 32,-55 0 320,27-1-192,-27 1 288,27 0-256,-27-1 32,0 0-128,0-27-128,27 28 0,1-28-608,-1 0 352,0 0-1920,1-28 1216,27 28-4767,-28-27 3199</inkml:trace>
  <inkml:trace contextRef="#ctx0" brushRef="#br0" timeOffset="367142">4197 2191 7296,'-14'27'2816,"14"-81"-1536,0 27-576,0 27 832,0-13-672,0 13 192,14 0-256,-14 0-449,27-14-127,-27 14-32,13 0-96,1 14-64,-1-14 128,1 27 32,13-14-64,-14 14-32,14 0 32,-13 1 64,13-2-96,-14-12 0,-13-1-32,13 1 32,-26 0 0,13 13 32,-13 0 64,-14-1 32,13-12-32,0 13-32,-12 0-96,-1 0 32,13-13-64,1-1-32,-1 1 32,1 0 32,-1-1-96,14 1-64,-13-1-32,13-13 96,0 13-992,-14-13-352,14 0-1055,0 0-417,0 0-1152</inkml:trace>
  <inkml:trace contextRef="#ctx0" brushRef="#br0" timeOffset="366704">3738 2379 5504,'0'0'2112,"0"0"-1152,0 14-416,0-14 640,0 0-128,0 0 32,0 0-352,0 0-32,0-14-416,14 14 32,-14 0 32,13 0-192,1 0-96,-1 0 32,14 0 64,0 0 0,14 0 64,-1-13-64,1 13 0,-14 0 32,0 0-96,0 13 0,13-13-33,-13 0 161,-13 0-128,13 0 192,0 14-192,-14-14 32,14 0-64,-13 0 96,0 0-96,-1 0 32,1 0-32,-14 0-64,13 0-192,-13 0-32,13 0-1247,-13 13-545,0-26-1216,0 13-512,0 0 832,-13-14 544</inkml:trace>
  <inkml:trace contextRef="#ctx0" brushRef="#br0" timeOffset="373205">4615 2055 7680,'0'0'2880,"0"0"-1536,0 0-640,0 0 1312,0 0-1120,0 0 127,0 13-639,14-13-160,-14 0-128,13 0-704,0 14 321,-13-14-2625,14 14 1600,-1-1-3520,14 0 2720</inkml:trace>
  <inkml:trace contextRef="#ctx0" brushRef="#br0" timeOffset="373014">4818 2326 7552,'0'0'2816,"0"0"-1536,0 13-576,13-13 832,-13 14-608,0-14-96,0 27-320,0 0-65,14 0-255,-14 0-64,14-13 0,-14-1-64,0 1-64,0-1-480,13 0 257,-13-13-2657,0 0 1600,-13 0-3712,13 0 2848</inkml:trace>
  <inkml:trace contextRef="#ctx0" brushRef="#br0" timeOffset="373978">4967 2258 6656,'0'27'2464,"0"-27"-1344,13 14-192,1-14 960,-14 13-544,0-13-128,14 14-640,-1 13-289,0 0-159,1-13-128,-14-1 32,13 0-32,-13 1 0,14-1 0,-14-13 64,0 14-32,0-14-32,0 0 96,0-14 0,-14 1 96,1-1 96,13-12-128,-14-1-96,1-1 32,13 15-64,0-14 64,0 13-64,0 1 192,13 13-128,-13 13 96,14-13-96,-1 14 0,1-1-32,0 1 32,-1 13-64,1-13-32,-1-1 32,14 14 32,-14-14-32,-13 1 64,14-1-64,-14-13-32,14 0 32,-14 0-128,0-13 64,-14-14-32,14 27 0,0-13 0,0-1 0,14 1 128,-14-1-32,13 14 64,1-14-64,-1 28 64,1-14-64,-1 14-32,1 13 32,-1-14-192,1 0 96,-1 14-960,1-13 576,0 13-2303,-1-13 1567,-13-1-3808,13 0 2816</inkml:trace>
  <inkml:trace contextRef="#ctx0" brushRef="#br0" timeOffset="374306">5467 2366 9472,'0'13'3520,"0"-13"-1920,13 27-1312,-13-13 864,0-1-705,0 1 65,14 13-352,-1 14 128,1-15-160,0 15 0,12-14-64,-26 0-64,27 0 32,-13 0 32,0 13-32,-14-13 64,13 1-64,-13-15-96,14 1 32,-14-1 160,13-13-64,-26 0 32,13 13-32,-14-26-128,1-14 32,-15-14 96,15 1-32,-1-1-32,-12-12 96,12-2 224,14 15-192,-14-41 160,1 13 0,13 28-32,13-1 64,-13 28 32,14 13-160,0 0-128,-1 0 32,0 13-128,1 1 0,-14-14 32,13 14 64,-13-1-32,0 0 64,0 14 0,0-13 32,-13-1-64,-1 1 32,1 13-128,0-14 0,13 1-32,-28-14 0,15 13-448,13-13-192,-14 0-640,28-13-288,-14 13-799,0 0-321,13 0-1152</inkml:trace>
  <inkml:trace contextRef="#ctx0" brushRef="#br0" timeOffset="374635">5656 2475 6144,'0'0'2272,"0"0"-1216,13 13-448,-13-13 1152,14 0-960,-14 14 608,13-14-864,1 13 448,-1-13-576,1 13 255,-1-13-383,1 0 352,13 0-384,-13 0 160,-1-13-256,1 0 416,-1-1-320,-13 1 448,13-15-416,-26 15 224,13 0-288,-13-1 0,-1 1-128,1 13-64,-1-14 0,-13 14-32,13 0 0,1 0-448,-14 0 256,13 0-960,1 14 640,13-14-2112,0 13 1473,0 1-4193,13-1 2976</inkml:trace>
  <inkml:trace contextRef="#ctx0" brushRef="#br0" timeOffset="374988">5980 2420 8576,'0'14'3232,"0"-14"-1728,0 13-832,14 0 1024,-14 1-960,13-14-97,-13 13-415,14 14 0,-14-13-128,13-1 0,0 1-32,-13-1 288,14-13-160,-14 14 384,0-1-320,0-13 160,0 0-256,0-13 128,0 13-160,-14-27 64,1 0-96,0 0 96,13 0-128,-14-13 128,14-1-128,14 1-32,-14 13 0,13-1-384,0 15 192,-13 0-1344,28 13 832,-15-14-2463,1 14 1759,-1 0-3680,14 0 2848</inkml:trace>
  <inkml:trace contextRef="#ctx0" brushRef="#br0" timeOffset="375455">6250 2434 8704,'-27'13'3232,"27"-13"-1728,0 14-1056,0-14 896,13 0-320,-13 13-33,28-13-127,-15-13-64,14 13-320,0-14 32,0 1-320,13-1-32,-13 14-96,14-14 32,-1 14-1472,-13-13-4191,0 26 2975,14-13-2400,-14 0 2240,13 0 832</inkml:trace>
  <inkml:trace contextRef="#ctx0" brushRef="#br0" timeOffset="375225">6426 2137 7552,'-13'0'2816,"13"0"-1536,-14 0-384,0 13 1024,1 1-576,13 0-193,-13-1-319,13 1-96,-14 13-384,14-1 0,0 2 0,0-1-288,14 0 0,-1-13-64,0 26 0,15-13 0,-1 0 0,-1 1-800,-12-1 448,13-14-2111,0 0 1375,0-13-1152,0 0-1792,-14 0-832</inkml:trace>
  <inkml:trace contextRef="#ctx0" brushRef="#br0" timeOffset="376783">7061 2298 4480,'0'-13'1760,"0"13"-960,0 13 320,14 1 1504,-14 0-1440,13-1 512,-13 14-1024,14 13 160,-1-13-480,-13 0-64,14 0-160,-1 0-96,-13 0 0,14-13 32,-14 13-32,13-27 64,-13 13-64,0-13 128,0 0-97,0 0 193,-13-13-160,13-14 192,-14 13-192,14-26 256,-13 13-224,13-14 256,0 1-256,0-1 96,13 15-128,-13 12 96,14 0-128,-1 1 32,1 26-32,13-13 96,-14 14-96,1 13 32,0-14-32,12 14 32,-13 0-64,-13 0 64,14-14-64,-14 15 64,14-15-64,-28 14-96,14-13 32,0-1 32,0 1 0,0-28 0,-14 14 0,14-13-96,0-14 64,-13 0 32,13-1 0,0 2 192,13-15-96,1 14 96,0 1-96,13 12 96,-14 0-128,14 14 192,0 14-160,0 0 96,0 12-96,0 1-64,0 0 0,0 13-192,-14-12 96,1-1-192,0 0-608,-1-14-256,1 1-1055,-1-1-353,-13 1-1920,0-14-832</inkml:trace>
  <inkml:trace contextRef="#ctx0" brushRef="#br0" timeOffset="377198">7628 2488 7680,'0'0'2880,"0"0"-1536,27-13-640,-27 13 1376,13 0-1152,1-14 479,-1 14-863,1-14 288,13 14-512,-14-27 128,1 27-288,0-13 0,-1 13-96,1-14 96,-14 14-96,13-13 32,-13 0-32,0-1 96,-13 14-96,-1-14 128,1 1-128,-1 13 128,0 0-128,-13 13 32,14-13-32,-1 28-64,1-15 32,13 14-128,0 13 64,0-12 32,13-1 0,1-14-96,13 14 64,-14-13 96,15-1-32,-15 1 128,1-14-96,12 13-32,1-13-1152,-13 0-448,0 0-1183,13-13-3169,-14 13 3168</inkml:trace>
  <inkml:trace contextRef="#ctx0" brushRef="#br0" timeOffset="377940">8075 2285 10368,'-28'0'3936,"28"0"-2112,-27 27-1217,14-27 1089,0 14-704,13-1-160,-14 0-384,14 1-128,0-1-160,0 1-128,14-1 64,-1 14-64,14-13 64,-14-1-64,1 1-32,0-1 96,-1 1 0,-13 0 32,13-1-64,-13 0 32,0 1-64,-13-1-160,0 1 64,-1 0-672,0-1 416,1-13-384,-1 13-832,1-13-384,13 0-1279,0-13-513,13-14 64,1 13 128</inkml:trace>
  <inkml:trace contextRef="#ctx0" brushRef="#br0" timeOffset="378074">8251 2285 8960,'0'27'3424,"-14"-27"-1856,1 14-992,13-1 896,0 0-481,0 1-191,0-1-256,0 1-96,13-1-256,1 1 0,0 13-96,-1-27 96,0 27-128,1-27 32,-14 13-32,13 1 96,-13 0-96,0-1 128,0 0-128,-13 1-96,-1-1 0,1 1-384,0 0 192,-1-1-1440,0 0 928,1-13-2559,-1 0 1823,14-13-3232,14 13 2624</inkml:trace>
  <inkml:trace contextRef="#ctx0" brushRef="#br0" timeOffset="378223">8534 2299 7680,'-28'14'2880,"28"-14"-1536,-13 27-1216,13-14 1088,0 1-736,-13 13 640,-1 0-672,14 0 352,0 0-480,0 0 63,0-13-255,0 13 224,0-14-224,14-13 160,-1 13-160,0-13 0,1 0-64,0-13 32,13 0-64,-14-14 64,0-1-64,1 1 64,0 14-64,-14-14 320,0 0-160,0 13 320,0 1-288,-14-1 224,14 14-224,-14 0 128,14 14-192,0-1 0,0 1-96,0 13-64,14 0 32,-14 0-128,14 0 64,-1-13-256,-13 13 160,14-14-1376,-1 0 864,0-13-2655,1 0 1855,-1-13-3712,14 0 2912</inkml:trace>
  <inkml:trace contextRef="#ctx0" brushRef="#br0" timeOffset="378749">8844 2231 8960,'-27'27'3328,"27"-27"-1792,-13 14-960,-1-1 1471,14 0-1183,-14 15 448,14-1-800,-13 0 64,26-1-320,-13 2-32,14-1-128,0-14 0,-1 1-32,0-1 96,1-13-96,-1 0 32,14-13-32,-13-1-64,0 1 32,-1-1-128,-13 1 64,14-1 32,-14 0 0,0 1 128,-14-14-128,14 14 0,-13-1-64,-1 1-64,0 13 96,1 13 0,13-13 96,0 27-32,13-13-32,1 26-64,0-13 32,13 14 96,-14-1 96,14 1-128,-13-1-32,13-13 0,-14 28 0,1-15 0,-1 1 0,-13-1 64,13 1-32,-13-1 128,0-13-96,-13 0 32,0 1-32,-1-15-128,-13 0 32,0-13-320,-13 0 192,-1-26-864,14 12 576,-14-13-1760,15-14 1217,-2 1-2785,15-1 2112,13 1-2720,0-1 2496</inkml:trace>
  <inkml:trace contextRef="#ctx0" brushRef="#br0" timeOffset="379064">9020 2407 7552,'13'-13'2880,"-13"13"-1536,14-14-1088,0 14 1024,-1 0-736,0-13 416,1-1-544,-1 1 480,1-1-513,0-13 417,-1 27-448,0-13 544,-13-1-512,0 0 640,-13 1-576,0 13 544,-1 0-544,-13 0 256,0 13-416,0 15-96,13 12-96,1 1 0,13-1-64,0 1-32,13 13 32,1-13-256,0-14 128,26 0-736,-13 0 448,27-14-2496,-14-13 1600,14-26-5087,0 12 3583</inkml:trace>
  <inkml:trace contextRef="#ctx0" brushRef="#br0" timeOffset="380110">9737 2434 8704,'-14'0'3328,"14"0"-1792,14 13-800,-1-13 1503,-13 0-1279,27-13 64,-13 13-672,26 0-224,-13 0-64,0-14 64,14 14-64,-1-14-576,1 14 256,-1 0-2911,-13-13 1727,14-1-4096,-15 1 3104</inkml:trace>
  <inkml:trace contextRef="#ctx0" brushRef="#br0" timeOffset="379936">9831 2163 9984,'0'0'3776,"0"0"-2048,0 14-1088,0-14 1087,0 13-991,0 14-224,0-14-352,0 14 32,14 14-128,-1-14 192,1 14-160,13-1 32,0 0-64,0-12-128,13 12 32,1-27 96,-14 15-32,14-15-576,-14 0 288,0-13-2304,0 0 1441,0 0-4385,-14 0 3072</inkml:trace>
  <inkml:trace contextRef="#ctx0" brushRef="#br0" timeOffset="380325">10236 2379 10368,'-14'14'3872,"14"-14"-2112,0 27-1504,0-13 1151,14-1-895,-1-13 288,0 13-512,1-13 64,13 0-224,0 0 0,0 0-64,0-13 32,0 13-64,0-13 128,1-1-96,-15 0 32,0 14-32,-13-27-64,0 14 32,-13 0-32,0-1 0,-15 1 64,15-1-32,-1 14 128,0 0-96,14 27 32,0-13-32,14 26 32,0-13-64,13 13-32,0 1 32,13 0 32,-12-1-32,12 1-32,-13-1 32,0 14 32,0-14-32,-13 1 64,-1 0-64,-13-1 64,0 1-64,0-15 64,-13 15-64,-14-14-32,13-13 32,-40-1 32,14 0-32,-28-13 64,27 0-64,-26-13-32,26 0 32,0-1-192,14 1 96,14-14-320,-14-1 224,13 2-1280,1-15 800,13 1-3455,0-1 2271,13 0-3776,1 1 3200</inkml:trace>
  <inkml:trace contextRef="#ctx0" brushRef="#br0" timeOffset="380836">10723 2285 9984,'0'27'3680,"0"-27"-1984,0 27-1216,13-13 1343,-13-1-1055,13 14 256,-13 14-640,14-14 160,-1 13-320,-13-13 64,14 14-160,0-1 0,-14-13-64,13 14-64,1-14 32,-14 0 32,0 0-32,13-13-160,-13 0 64,0-1-96,0 0 64,-13-13 64,13 0 32,-14-26 64,1 12-32,-1-13-96,-13-14 32,0-13 32,0 0 0,14-14 192,-1 1-96,14-1 192,0 14-192,14 13 192,-1 1-192,1 27 192,-1-1-192,0 28 32,14-1-64,-13 1-64,0 12 32,-14 15 32,13-14-32,-13 14 128,0-14-96,0 0 32,0 0-32,-13-14-320,-1 1 128,0-1-864,1-13 544,-1-13-1632,1 13 1152,0-27-2303,13 14 1823,13-15-3488,-13 15 2752</inkml:trace>
  <inkml:trace contextRef="#ctx0" brushRef="#br0" timeOffset="381205">10884 2367 8448,'27'-14'3232,"-27"14"-1728,27 0-1056,-14 0 1088,1 0-896,13-13 63,0 13-447,0-14 192,0 14-256,-14-13 320,1-1-288,0 1 448,-1 13-384,0-14 352,1 1-352,-28-1 416,14 1-416,-13-1 352,-14 14-352,0 0 0,-13 14-192,-1-1 0,14 14-32,0 0 32,14 14-64,-1-1 64,14 1-64,0-1 128,14 1-96,12-14 192,1 0-160,14-14 32,-14 1-64,13-14-192,-12 13 64,-2-26-1024,15 13 608,-14-14-5247,-13 1 3167,-1-1-4256,0 1 3872</inkml:trace>
  <inkml:trace contextRef="#ctx0" brushRef="#br0" timeOffset="383803">11979 2272 7296,'-14'-14'2720,"14"14"-1472,-13-14-480,-14 1 1152,27 26-1088,-27-13-32,0 14-512,-1 13 64,2-13-192,-1 12 63,-1-12-127,28-1 160,-13 15-160,13-15 384,13 1-256,1-1 160,13 1-224,13-1 64,1 1-128,-14-14 96,14 13-128,-14 1 32,0 0-32,0-1 32,-13 1-64,-1-1 128,0 1-96,-13-1 32,0 0-32,0 1-64,-13 0 32,-14-1 32,0 15-32,-14-15-96,1 1 32,-1-14-32,14 13 0,0-13-1152,14 13 672,-14-26-2655,27 13 1759,0-13-3424,27-1 2752</inkml:trace>
  <inkml:trace contextRef="#ctx0" brushRef="#br0" timeOffset="384052">12209 2245 8064,'0'-27'2976,"0"41"-1600,-13-14-544,13 0 992,-14 13-608,1 14-129,13-14-511,-14 1-128,14 13-256,0 0 0,0 0 32,14 0-256,-1 0 32,1 1 32,13 12 0,13-13-32,-13 0 32,14 0-384,-1-13 192,-12-1-384,12 0-928,0-13-415,-12 0-801,-15 0-320,1 0-224,-1 0-64</inkml:trace>
  <inkml:trace contextRef="#ctx0" brushRef="#br0" timeOffset="384830">12114 2461 6656,'-27'0'2464,"27"0"-1344,0 13-736,0-13 608,0 0 192,0 0 128,0 13-128,13-13-1,1 0-671,0 0 0,12 0 0,1 0-256,1-13-64,12 13-128,0 0 32,1-13-64,-1 13 64,-12-14-1344,-2 14-511,1-14-1633,0 14-672,0-13 736</inkml:trace>
  <inkml:trace contextRef="#ctx0" brushRef="#br0" timeOffset="384986">12587 2408 8832,'13'13'3328,"-13"0"-1792,14 1-1152,0-14 768,-14 14-544,13-14-96,-13 13-321,13 1 97,-13 13-192,14-14 192,-14 0-192,0 1 32,0 0-64,0-14 32,0 13-64,0-13 320,0 0-160,0 0 320,-14 0-288,1-13 224,13-1-224,-13-13 64,13 14-160,-14-14 0,28 0-64,-14-1-64,13 15 32,-13-14 32,13 14-32,1-1-288,-14 14 128,13 0-1568,1 0 928,13 0-2975,-13 0 2079,-1 0-3168,14 14 2720</inkml:trace>
  <inkml:trace contextRef="#ctx0" brushRef="#br0" timeOffset="385120">12777 2164 9856,'-14'0'3680,"14"0"-1984,14 14-1408,-14-14 927,0 0-735,0 13-96,13 0-256,-13 1-288,13 0 64,1-1-96,-1 1-1311,15-1-513,-15-13-2304,13 13-960</inkml:trace>
  <inkml:trace contextRef="#ctx0" brushRef="#br0" timeOffset="384987">12978 2408 8320,'0'26'3072,"14"-26"-1664,-14 14-576,0 0 992,0-1-481,14-13-31,-14 14-768,0-1-256,13 14-192,-13-14-160,0 1 32,14 13-1184,-14-13-511,0-1-1249,0-13-480,13 0-64</inkml:trace>
  <inkml:trace contextRef="#ctx0" brushRef="#br0" timeOffset="385385">13168 2433 8320,'0'14'3168,"14"0"-1728,-14-1-1120,13 1 736,-13-1-448,13 14-96,-13-14-160,14 15-64,-14-15-160,14 14-96,-14-14 64,0 1 415,13-1-255,-13-13 160,0 0-256,0 0 0,-13 0-96,13-13 32,0-14 0,-14 0 160,0 14-128,14-28 288,-13 14-224,13-13 320,13 26-288,1-13 96,-14 14-192,14-1 160,-1 14-192,1 0 32,-1 14-64,0-1 32,1 0-64,-1 15-32,1-15-416,13 1-128,-14 12 288,1-12-1088,-1-1-416,1 1-1023,-1 0-353</inkml:trace>
  <inkml:trace contextRef="#ctx0" brushRef="#br0" timeOffset="385950">13668 2312 7808,'-27'0'2976,"27"0"-1600,-14 13-704,1 1 1376,-1-14-1152,1 27 415,-1-14-799,1 14 288,-1 0-480,14-13 320,0 13-352,14 0 192,-1-14-256,1 1 0,13-1-128,0-13 0,-14 0-32,15 0 32,-2 0-64,1-27-32,-13 14 32,13-1 96,-13-12-64,-14 12 32,0-13-32,0 13 32,-14 1-64,14-1 64,-13 14-64,-1 0-160,14 0 0,0 14 0,0-1 64,0 14 32,14-13 32,-1 13 0,14 13 0,0-13 0,0 14 64,0-1-96,0 1-64,0 0 128,14-1 32,-27-13 64,13 14-64,-14-14 160,0 0-128,-13 0 320,0 0-224,-26 0 384,12-14-320,-13 15 384,-14-15-384,1 0 96,-1-13-224,-13 0-352,27 0 128,-14 0-1120,14 0 672,-27-13-3264,27 0 2112,-13-28-4895,13 14 3711</inkml:trace>
  <inkml:trace contextRef="#ctx0" brushRef="#br0" timeOffset="386946">14344 2488 7040,'0'0'2624,"0"0"-1408,14 14-352,-14-1 1120,13 1-1088,-13-1 0,0 1-576,0-1-128,0 14-128,0 0 32,0-13-64,-13 13-32,13 1 32,-14-15 32,14 1-32,-13-1-576,13 0 288,-14 1-1728,14-1 1088,0-13-3456,0 0 2432</inkml:trace>
  <inkml:trace contextRef="#ctx0" brushRef="#br0" timeOffset="387179">14667 2285 7680,'0'0'2880,"0"0"-1536,-14 0-384,1 0 1504,13 14-1376,-14-1 479,-12 1-991,12-1 256,0 14-480,1-13-192,13-1-96,0 1-160,13-1 64,1 0 32,0 1 0,26 0 64,-13-1-32,13 1 64,-13-1-64,0 1 128,1-1-96,-15 14 128,0-13-128,-13-1 128,0 14-128,-13-14-32,0 15 0,-15-15-32,15 1 0,-14-14-512,0 13 288,0-13-1664,13 0 1056,1 0-2975,-1-13 2143</inkml:trace>
  <inkml:trace contextRef="#ctx0" brushRef="#br0" timeOffset="387396">14884 2461 7040,'0'13'2720,"0"-13"-1472,27 14-480,-27 0 1440,14-1-1248,-1 1 256,0-1-737,15-13 257,-1 14-416,-1-1 480,1 0-480,1-26 416,-1 13-416,-1-13 256,2 13-320,-1-14 64,-1 1-192,-26-1 64,0-13 192,0 0 64,-26 14-96,-1-1-128,13 1-128,-26 13-128,26-14 0,-27 14-832,1 14 480,0-14-2016,12 13 1312,2 1-3295,12-1 2463,14 0-3200,0-13 2912</inkml:trace>
  <inkml:trace contextRef="#ctx0" brushRef="#br0" timeOffset="388067">15614 2340 11136,'-14'27'4224,"14"-27"-2305,0 26-1951,0-26 896,0 14-608,14 0-32,-14-1-160,13 1-128,1 12 32,-1-12 32,0 13 0,1-13 256,13-1-128,0 1 384,0-14-288,-13 0 32,13-14-160,0 1 96,-13 13-128,12-27 320,-12-1-192,-1 2 32,1-1-128,-14-1 160,0 2-160,0 12 96,0 1-96,-14-1 0,14 14-32,0 0-64,14 14 32,-14-1-32,27 14 0,-13-14 0,-1 15 0,0-1 0,14-14 0,-13 14 64,13 0-32,-13 0-32,-1-13 32,1-1 32,-1 0-32,1-13 128,-1 0-96,1-13 256,-14 0-192,0-1 160,14 1-160,-28-28 0,14 27-64,0-12-192,0-1 64,0-1-736,0 2 416,0 12-1440,0 1 1024,0 13-1824,14 0 1473,-14 0-2305,13 0 1920,-13 13-2688,13-13 2400</inkml:trace>
  <inkml:trace contextRef="#ctx0" brushRef="#br0" timeOffset="388410">16249 2407 7168,'0'14'2720,"0"-14"-1472,13 13-320,1-13 1824,-14 14-1536,13-28 575,1 14-1087,13 0 32,-13-13-448,12-1 320,1 1-352,-13-1 224,13 1-256,0-14 128,0 0-192,-27 13 288,13 1-256,-26-14 160,13 13-192,-27 14-64,0 0-64,-14 14-32,1-1 0,13 1 0,0 13 0,0 0-96,13 0 64,1 13 32,13 1 0,-14-14-96,28 13 64,-14 1 32,27-14 0,0-13-96,0 12 64,13-26-960,1 0 544,-1 0-3072,1-13 1953,-14 0-4513,13 13 3424</inkml:trace>
  <inkml:trace contextRef="#ctx0" brushRef="#br0" timeOffset="389517">17154 2285 6528,'-14'0'2464,"14"0"-1344,-40 0 32,26 14 1664,0-1-1504,-12-13 543,12 27-1119,-27-14 352,28 15-608,-14-1 0,14 0-288,-1 0 96,14 13-160,0-13 64,14 0-96,-1 0 0,1-13-32,12-1-64,15-13 32,-1 0-256,-12 0 128,12-13-1440,0-1 832,-12 1-3551,12-1 2367,1-13-3552,-1 14 3104</inkml:trace>
  <inkml:trace contextRef="#ctx0" brushRef="#br0" timeOffset="389769">17518 2285 8320,'-14'-13'3168,"14"13"-1728,-13 13-832,0-13 1280,13 0-1088,-14 28 543,14-15-831,-14 14 384,14 0-544,-13 0 192,13 0-320,0 0 0,0 0-128,13-13-64,1 12 0,0-12 32,-1-1-32,0-13-96,1 0 32,13 0-32,-14-13 0,1-1 0,0 14 0,-1-26 128,0 12-32,-13-13 64,14 0-64,-14 0 256,0 13-160,0 1 320,0-1-256,0 1 32,0 13-128,-14 13-64,28-13 0,-14 14-192,0-1 96,0 15-192,13-2 160,-13-12-384,14 13 256,-14 0-992,14-14 640,-1 14-1823,-13-13 1343,14-1-2912,-1-13 2240,0 0-2496,1 0 2400</inkml:trace>
  <inkml:trace contextRef="#ctx0" brushRef="#br0" timeOffset="389770">17761 2353 11648,'0'0'4288,"0"0"-2305,0 0-1823,0 13 1024,0-13-768,0 14-64,14 13-224,-1-13 64,-13 12-128,14-12-32,-1 13 0,1 0-32,-1 0 0,-13 0 128,14-14-64,-14 15 128,0-15-128,0-13 192,0 13-160,0-13 96,0 0-96,0-13-64,0 0 0,0-15-128,0 1 64,0-13-32,0-1 0,13 1 416,-13-1-192,14 1 640,0 13-448,12 14 448,-12-15-448,13 28 192,0 0-320,-13 0-128,12 14-64,1 13-384,-13 0 192,0 0-736,-1 0 512,1 13-1088,-1-13 832,-13 1-2944,13-2 1985,-26 1-4545,13 0 3456</inkml:trace>
  <inkml:trace contextRef="#ctx0" brushRef="#br0" timeOffset="392951">18559 2231 9088,'0'14'3424,"0"-14"-1856,0 26-1408,0-12 832,13-1-608,-13 1 32,14 13-288,-14 0 64,13 0-97,-13 0 1,14 0-32,-14 1 224,14-1-160,-14-14 256,0 0-256,0-13 256,0 0-256,0-13 160,0 13-160,-14-27 160,14 14-192,-14-28 96,14 14-96,-13-14 0,13 14-32,-14-14-128,28 14 32,-14 1 32,13 12 0,1-13 0,13 13 0,0 1 0,0 13 0,14 0-1216,-14 0 672,-13 0-3231,13 0 2111,0 0-3360,-14 13 2848</inkml:trace>
  <inkml:trace contextRef="#ctx0" brushRef="#br0" timeOffset="393387">18896 2353 7552,'13'0'2816,"-13"0"-1536,14 0-736,-14-14 1216,14 28-992,-1-28 256,1 14-640,-1 0 223,0-13-351,1 13 288,-1-13-320,1-1 224,0 14-224,-1-13 288,-13-1-288,0 0 224,0 14-224,0-13 128,-13 0-192,-1 13 64,0-14-128,-13 14-128,14 14 0,-14-14-32,14 13 0,-15 14 64,28-13 0,0 13 0,0-1 0,0 2-96,14 12 64,-14-13 32,27 13 0,-13-13 64,12-13-32,1-1 64,1 1-64,-1-14 64,0 13-64,0-26-576,0 13 288,-14-14-2656,15 14 1633,-15-13-4609,0-1 3296</inkml:trace>
  <inkml:trace contextRef="#ctx0" brushRef="#br0" timeOffset="393935">19248 2218 9216,'-13'0'3520,"13"0"-1920,-14 14-1152,14-1 1088,14 1-897,-14-1 257,13 14-544,-13-13 32,14 13-256,-1-13-64,0 13-32,15-1-32,-15 2 0,1-15 128,12 1-64,1 0 192,-13-14-160,13 0 32,-14-14-64,14 0-64,-13 1 32,0-15 32,13 15-32,-27-14 64,13 14-64,-13-14 256,13-1-160,-13 1 256,0 14-256,-13-1 32,13 1-96,0 13-64,0 0 32,0 13-128,13 14 64,-13-13 32,0-1 0,14 15 64,-1-15-32,-13 14 64,14 0-64,-14-14-224,14 15 96,-14-15-1088,0 15 640,13-15-2143,-13 0 1503,0-13-2848,13 0 2272,-13 0-2336,0-13 2368</inkml:trace>
  <inkml:trace contextRef="#ctx0" brushRef="#br0" timeOffset="394188">19694 2204 11648,'-13'13'4288,"13"-13"-2305,-14 41-1823,14-28 1088,0 1-800,14-1 0,-14 1-288,13 0-32,14-1-64,-13 14 32,-1-14-64,14 1 128,-13 13-96,-14 0-32,13-14 0,-13 14-32,13 1 0,-26-15-864,0 1 480,-1-1-2432,1 0 1537,-1-13-3649,14 0 2784,-13-13-2272,-1 0 2560</inkml:trace>
  <inkml:trace contextRef="#ctx0" brushRef="#br0" timeOffset="396393">19599 2271 5504,'-14'0'2112,"14"0"-1152,0 0-352,0-13 1504,14 13-1152,-14 0 832,0 0-1088,13-14 416,-13 14-640,27-13 159,-13-1-383,13 1 0,0 13-160,0-14 0,-13 1-32,12 13-64,2 0 32,-15 0 96,1 0-64,0 0-576,-1 0 256,-13-14-2655,13 14 1631,-13 0-3840,0 0 2880</inkml:trace>
  <inkml:trace contextRef="#ctx0" brushRef="#br0" timeOffset="395217">19788 2393 7552,'14'-13'2816,"-14"13"-1536,27 0-576,-14 0 1376,0 0-1152,15-14 479,-1 14-863,-1-13 192,1 13-416,1 0 224,-1-14-288,-1 14 288,2-13-320,-1-1 160,-1 0-224,-12 1 128,-1-1-160,-13 1 224,14 0-224,-28-1 320,14 14-256,-27-14 32,1 1-128,-1 13-64,-14 0 0,14 13-32,0 1 0,0 13 64,13-14-32,-12 28-96,26-14 32,0 14-32,13-1 0,0 1 64,14-1 0,-13-13-96,13 1 64,0-15 96,0 14-32,0-27 64,0 13-64,13-26-736,-12 13 416,12 0-2592,-13-13 1600,14-14-4863,-15 13 3423</inkml:trace>
  <inkml:trace contextRef="#ctx0" brushRef="#br0" timeOffset="395424">20733 2258 9728,'0'14'3680,"0"-14"-1984,-26 14-864,26-14 1567,0 13-1343,0 0 192,0 14-768,0 1-160,0-1-192,0-1-96,13 1 0,-13-13-256,0 13 128,0-13-1216,0-1 704,-13 0-2687,13-13 1823,0 0-4032,0 0 3072</inkml:trace>
  <inkml:trace contextRef="#ctx0" brushRef="#br0" timeOffset="395425">20585 2123 10368,'0'-13'3872,"0"13"-2112,0 0-1153,0 0 1153,0 0-1024,0 0-160,0 13-384,0-13-480,0 14 160,0-1-1824,14-13 1088,-14 0-4767,13 14 3135</inkml:trace>
  <inkml:trace contextRef="#ctx0" brushRef="#br0" timeOffset="395563">20775 2272 9216,'-14'13'3424,"14"-13"-1856,0-13-1120,0 13 1599,0 0-1183,0 0 736,0 0-960,14 0 288,-1 0-544,14 0 160,0 0-320,14-14-64,-14 14-96,13 0-128,14 0 32,-13-13-1312,-14 26 736,13-13-3647,-13 0 2399,0 0-4000,-14 0 3328</inkml:trace>
  <inkml:trace contextRef="#ctx0" brushRef="#br0" timeOffset="395426">20990 1880 10112,'0'0'3776,"0"0"-2048,-13 27-1376,13-13 1407,0-1-1055,0 14 448,-14 1-672,0 12 160,14 0-384,-13 14 64,13-13-192,-14 13 0,14-14-64,14 1-64,-1-1 32,1 1 32,0-14-32,13 13-32,-1-12 32,2-15-128,-1 1 64,-14-14-256,14 13 160,0-26-1376,-13 13 864,13-14-2655,-14 14 1855,-13-27-3840,13 13 2976</inkml:trace>
  <inkml:trace contextRef="#ctx0" brushRef="#br0" timeOffset="395758">21366 2461 12800,'0'0'4831,"0"0"-2623,0 24-2016,0-24 1056,0 0-800,0 0-448,0 0-32,0 0-1504,0 0 832,0 0-4063,0 0 2655,-24 0-3648,24 0 3296</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4:20.511"/>
    </inkml:context>
    <inkml:brush xml:id="br0">
      <inkml:brushProperty name="width" value="0.02857" units="cm"/>
      <inkml:brushProperty name="height" value="0.02857" units="cm"/>
    </inkml:brush>
  </inkml:definitions>
  <inkml:trace contextRef="#ctx0" brushRef="#br0">20347 11749 11136,'35'88'4128,"-17"-70"-2241,0 35-2207,-1-18 704,18 18-352,19 0-32,-2 17-64,1 18 32,35 1 32,1-19 0,17 19 0,-1-1-352,1-18-95,-17 18-545,-19-35-256,1 18-736,-1-19-352,-35 1-960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4:20.197"/>
    </inkml:context>
    <inkml:brush xml:id="br0">
      <inkml:brushProperty name="width" value="0.02857" units="cm"/>
      <inkml:brushProperty name="height" value="0.02857" units="cm"/>
    </inkml:brush>
  </inkml:definitions>
  <inkml:trace contextRef="#ctx0" brushRef="#br0">20836 11577 12032,'106'35'4479,"-18"0"-2431,54 36-2592,-54-36 640,0 0-448,18 19 0,17-2-959,1-17-321,-36 19 832,18-2-160,-1 1 128,-16 0 96,-1-18 96,-17-17-672,-19 17-256</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4:20.804"/>
    </inkml:context>
    <inkml:brush xml:id="br0">
      <inkml:brushProperty name="width" value="0.02857" units="cm"/>
      <inkml:brushProperty name="height" value="0.02857" units="cm"/>
    </inkml:brush>
  </inkml:definitions>
  <inkml:trace contextRef="#ctx0" brushRef="#br0">20070 12132 11136,'0'70'4128,"35"-17"-2241,18 53-1919,-18-53 800,1 53-512,34-18-128,1 36-320,-1 17-128,1 0 192,0 18-448,-1 0-95,18-1-577,0 54-160,-17-18-1312,0 18-576,-1 34 352</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4:22.494"/>
    </inkml:context>
    <inkml:brush xml:id="br0">
      <inkml:brushProperty name="width" value="0.02857" units="cm"/>
      <inkml:brushProperty name="height" value="0.02857" units="cm"/>
    </inkml:brush>
  </inkml:definitions>
  <inkml:trace contextRef="#ctx0" brushRef="#br0">5715 11391 6784,'-17'18'2624,"-1"-18"-1408,-35 17-1344,36 1 480,-1-18-128,-17 36 96,-1-19-96,-34 36-64,-19-18-64,1 1-96,-18 34 96,1 1 0,-19-1 96,0 18 96,-16 1 64,-1 16-160,17-17-128,0-17-128,1 17-32,-1 0 64,36-35 0,17 0-320,19-18-160,34 0-800,18-35-352,18 0-1248</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4:23.195"/>
    </inkml:context>
    <inkml:brush xml:id="br0">
      <inkml:brushProperty name="width" value="0.02857" units="cm"/>
      <inkml:brushProperty name="height" value="0.02857" units="cm"/>
    </inkml:brush>
  </inkml:definitions>
  <inkml:trace contextRef="#ctx0" brushRef="#br0">5728 12793 11008,'-88'89'4128,"35"-1"-2241,-17 35-2143,34-52 736,1 17-608,0 17-64,-18 19-479,17-18-193,1 18 448,0-19-928,0 1-288,17-36-1184,18 1-1472,0-36 1472</inkml:trace>
  <inkml:trace contextRef="#ctx0" brushRef="#br0" timeOffset="-223">5233 12616 7808,'-123'176'2880,"88"-87"-1536,-53 16-736,52-51 832,-17 34-736,-17 0-224,-1 17-384,19-16-96,16-1 0,1 0-1216,0-35-512,35 0-2176</inkml:trace>
  <inkml:trace contextRef="#ctx0" brushRef="#br0" timeOffset="-453">5075 11540 6912,'0'18'2624,"-17"17"-1408,-19 18-1280,19-18 544,-36 35-352,-17 1 0,-1 35-128,-17 0-32,-18 35 32,0 0 0,0-18 64,0 1-32,1-1-32,16-34-192,1-19-128,35 0-1216,0-17-544,0 0-480</inkml:trace>
  <inkml:trace contextRef="#ctx0" brushRef="#br0" timeOffset="215">6503 12739 7552,'-17'35'2816,"17"36"-1536,0 17-1152,-17-17 608,-1 17-416,-17 17-32,-1 36-96,1 18-32,0 0-96,17-18-416,1 1-64,-1-1-1216,18-36-448</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4:23.678"/>
    </inkml:context>
    <inkml:brush xml:id="br0">
      <inkml:brushProperty name="width" value="0.02857" units="cm"/>
      <inkml:brushProperty name="height" value="0.02857" units="cm"/>
    </inkml:brush>
  </inkml:definitions>
  <inkml:trace contextRef="#ctx0" brushRef="#br0">7003 12528 9344,'0'106'3520,"0"-1"-1920,-18 54-1728,18-88 576,18 53-320,-18 17-32,17 35-1024,19 18-416,-1 17-2496,0 1-1120</inkml:trace>
</inkml:ink>
</file>

<file path=ppt/ink/ink126.xml><?xml version="1.0" encoding="utf-8"?>
<inkml:ink xmlns:inkml="http://www.w3.org/2003/InkML">
  <inkml:definitions>
    <inkml:context xml:id="ctx0">
      <inkml:inkSource xml:id="inkSrc0">
        <inkml:traceFormat>
          <inkml:channel name="X" type="integer" max="8148" units="cm"/>
          <inkml:channel name="Y" type="integer" max="2100" units="cm"/>
          <inkml:channel name="T" type="integer" max="2.14748E9" units="dev"/>
        </inkml:traceFormat>
        <inkml:channelProperties>
          <inkml:channelProperty channel="X" name="resolution" value="313.38461" units="1/cm"/>
          <inkml:channelProperty channel="Y" name="resolution" value="121.38728" units="1/cm"/>
          <inkml:channelProperty channel="T" name="resolution" value="1" units="1/dev"/>
        </inkml:channelProperties>
      </inkml:inkSource>
      <inkml:timestamp xml:id="ts0" timeString="2017-05-04T01:02:39.740"/>
    </inkml:context>
    <inkml:brush xml:id="br0">
      <inkml:brushProperty name="width" value="0.05292" units="cm"/>
      <inkml:brushProperty name="height" value="0.05292" units="cm"/>
      <inkml:brushProperty name="color" value="#FF0000"/>
    </inkml:brush>
  </inkml:definitions>
  <inkml:trace contextRef="#ctx0" brushRef="#br0">2021 13421 0,'40'0'203,"19"-40"-188,1 20-15,-1 0 0,-39 20 16,0-39-16,20 19 16,19 20-16,0-60 0,-19 60 15,59-20-15,-20-19 16,-19 39-16,-20-20 16,59 0-16,-20 20 15,0 0 1,20-39-16,20 39 15,-40 0-15,1-20 16,19 20-16,-60 0 16,21 0-16,-21-40 0,1 40 15,-20 0-15,20 0 16,-21 0-16,1 0 16,40 0-16,-41 0 15,1 0 1,40 0-16,-21 0 15,60 0-15,-39 0 16,-21 0-16,21 0 16,-20 0-16,59 0 0,-20 0 15,139 20 17,-60 20-17,-98-40-15,-1 39 16,-19-19-16,19-20 0,-39 0 15,20 0-15,0 0 16,-1 0 0,-19 0-16,0 0 0,39 0 15,-39 0-15,0 0 16,0 0-16,-1 0 16,41 0-16,-20 0 15,19 0-15,20 0 16,1 0-16,-21 0 15,-19 0-15,19 0 0,1 0 16,-21 0-16,-19 0 0,0 0 16,39 0-16,-19 0 15,19-20-15,-39 20 16,0 0-16,39 0 16,-39 0-16,20 0 15,-20 0 1,39 0-16,-19 0 15,19 0-15,1 0 16,-21 0-16,21 0 16,-21 0-16,21 0 0,-21 0 15,21 0-15,-20 0 16,19 0-16,0-39 16,-19 39-16,20 0 0,-21 0 15,1 0-15,-20 0 16,19 0-16,-19 0 15,0 0 1,20 0-16,-21 0 0,21 0 16,19 0-1,-19 0 1</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1:59:43.128"/>
    </inkml:context>
    <inkml:brush xml:id="br0">
      <inkml:brushProperty name="width" value="0.08571" units="cm"/>
      <inkml:brushProperty name="height" value="0.08571" units="cm"/>
      <inkml:brushProperty name="color" value="#ED1C24"/>
    </inkml:brush>
  </inkml:definitions>
  <inkml:trace contextRef="#ctx0" brushRef="#br0">3768 5680 3968,'-14'14'1472,"14"-14"-768,0 0-480,0 0 896,0 13-640,0-13 480,0 0-544,0 0 256,0 14-384,0-14 352,0 0-384,0 0 288,0 0-288,0 0 192,0 14-224,14-14 0,-14 0-128,0 0-64,13 14 0,-13-14 32,0 0-32,0-14 128,0 14-96,0 0 256,0 0-192,0 0 256,0 14-256,0-14 96,0 0-128,0 0-64,0 0 0,0 0 32,0 13-32,0-13-32,0 0 32,0 0-32,0 0 0,0 0 0,0 0 0,0 0 64,14 0-32,-14 0 128,0 0-96,0-13-32,14 26 0,-14-13 96,0 0-64,14 0 32,-14 0-32,13 0 96,-13 0-96,0 0 32,14 0-32,-14 0-64,14 0 32,-14 0 32,14 0-32,-14 0-32,13 0 32,-13 0-32,14 0 0,-14 0 0,14 0 0,-14 0 256,13 0-129,1 0 257,0 0-256,-14 0 32,14 0-96,-14-13-128,13 26 32,0-13 32,-13 0 0,14 0 0,-14 0 0,14 0 64,-14 0-32,14 0-32,-1 0 32,-13 0 32,14 0-32,-14 0 64,14 0-64,-14 0-32,14 0 32,-1 0 96,-13 0-64,0 0 128,0 0-128,14 0-32,-14 0 0,0 0-32,14 0 0,-14 0 352,0 0-192,0 0 128,13 0-160,-13 0-64,0 0-32,0 0-192,0 0 96,0 0-2208,0 0 1217,0-13-4609,0 13 3136</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1:59:49.849"/>
    </inkml:context>
    <inkml:brush xml:id="br0">
      <inkml:brushProperty name="width" value="0.08571" units="cm"/>
      <inkml:brushProperty name="height" value="0.08571" units="cm"/>
      <inkml:brushProperty name="color" value="#ED1C24"/>
    </inkml:brush>
  </inkml:definitions>
  <inkml:trace contextRef="#ctx0" brushRef="#br0">3948 5602 2944,'0'-14'1120,"0"14"-576,0 0-576,0 0 448,0 14-288,0-14 256,0 0-256,0 0 384,0 0-288,0 0 512,0 0-416,0 0 576,0 0-512,0 0 224,0 0-352,0 0 0,0 13-160,0-13 0,0 0-32,0 0-128,0 0 32,0 0 224,0 0-96,0 0 384,0 0-256,0 0 32,0 0-160,0 0 0,0 0-32,0 0-64,0 0 32,0 0-128,0 0 64,0 0 224,0 0-96,0 0 256,0 0-224,0 0 96,0 0-128,0 0 96,0 0-128,0 0 32,0 0-32,14 0-64,-14 0 32,0 14-32,0-14 0,13 0 192,-13 0-96,0 0 320,0 0-224,14 0-32,-14 14-96,0-14-64,14 0 32,-14 0-32,13 14 0,-13-14 192,14 0-96,0 0 96,-14 13-96,14-13 96,-14 0-128,13 0 32,-13 0-32,14 14-64,0-14 32,-14 0 32,13 0-32,-13 14 64,14-14-64,-14 0-32,14 0 32,-14 0 32,0 13-32,13-13 64,-13 0-64,0 14 64,0-14-64,0 0-32,0 0 32,0 0-32,0 14 0,0-14 64,0 0-32,0 0 64,0 0-64,0 0-32,0 13 32,0-13-128,0 0 64,0 0-32,0 14 0,0-14 128,0 0-32,0 14 64,0-14-64,0 0-32,0 0 32,0 14-32,-13-14 0,13 13 0,-14-13 0,14 14 64,-14 0-32,1-14-32,13 13 32,-14 1-32,14 0 0,-14-14 0,14 27 0,-13-27 0,-1 28 0,14-15 0,-14 1 0,0 0 0,14-1 0,-13-13 64,-1 14-32,14-1 128,0 1-97,-14-14-94,14 14-1,-13-14-608,13 0 352,0 0-2848,0 13 1728,0-26-3328,0 13 2656</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1:59:57.969"/>
    </inkml:context>
    <inkml:brush xml:id="br0">
      <inkml:brushProperty name="width" value="0.08571" units="cm"/>
      <inkml:brushProperty name="height" value="0.08571" units="cm"/>
      <inkml:brushProperty name="color" value="#ED1C24"/>
    </inkml:brush>
  </inkml:definitions>
  <inkml:trace contextRef="#ctx0" brushRef="#br0">3712 6516 4736,'0'0'1760,"0"0"-960,0-13-384,0 13 960,0 0-768,0 0 192,0 0-480,0-14-192,0 28-64,0-14 0,0 0-32,0 0 192,0 0-128,14 0 320,-14 0-224,0 0 160,13 0-192,-13 0 64,0 0-128,0 0 96,14 0-128,-14-14-32,14 28 0,-14-14 96,14 0-64,-14 0 320,13 0-192,-13 0 32,14 0-128,0-14 0,-14 14-32,14 0-64,-14 0 32,13 0-32,-13 0 0,14 0 0,0 0 0,-14 0 64,13-13-32,-13 13-32,14 0 32,0 0-32,0 0 0,-14 0 0,13 0 0,1 0 0,0 0 0,-1 0 256,-13 0-128,14-14 160,-1 14-160,-13 0 0,14 0 0,0 0 0,-14 0-160,0 0 32,14 0 0,-14 0 0,0 0 64,13 0-96,-13 0 0,0 14 32,0-14 0,14 13 0,-14-13 0,0 0 0,14 14 0,-14-14 0,0-14 0,0 1-1056,13 26-480,-13-13-2496</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3:58.068"/>
    </inkml:context>
    <inkml:brush xml:id="br0">
      <inkml:brushProperty name="width" value="0.05714" units="cm"/>
      <inkml:brushProperty name="height" value="0.05714" units="cm"/>
    </inkml:brush>
  </inkml:definitions>
  <inkml:trace contextRef="#ctx0" brushRef="#br0">7500 8967 4224,'0'0'1664,"0"0"-896,0 0-352,-15 0 1088,30 0-832,-15 0 480,0 0-704,0 0 320,0 0-448,0 0 416,0 15-448,0-15 160,0 0-288,0 0 64,0 15-128,15-15 288,-15 0-192,15 15 320,0-15-288,-15 0 224,15 0-224,0 0 0,16 0-128,-16 0 0,0-15-32,0 15-64,15 0 32,-14 0-128,14 0 64,-15 0 32,0 15 0,15-15 0,1 0 0,-16 0 128,15 0-65,-15 0 129,15 0-128,0 0 32,-14 0-32,14 0-64,-15-15 32,15 15-128,1 0 64,-17 0 32,17 0 0,-16 0 64,15 0-32,1 0 192,-16 0-128,15 0 192,0 0-192,0 0 32,1 0-64,-16 0-64,15 0 32,0-15-128,1 30 64,-1-15 32,-15 0 0,15 0-96,-15 0 64,16 0 32,-16 0 0,0 0 128,15 0-64,-15 0 128,0 0-128,0 0 192,16 0-160,-16 0 32,0 0-64,0-15-128,15 15 32,-15 0 32,1 0 0,-2 0 0,2 0 0,-1 0 0,0 0 0,0 0 0,0 0 0,0 0 64,1 0-32,-1 0 64,0 0-64,0 0-32,0 0 32,-15 0-128,15 0 64,0 0 96,-15 0-32,16 0-32,-16 0 32,14 0 32,-14 0-32,16 0-32,-1 0 32,-15 0-32,0 0 0,0 0 64,15 0-32,-15 0-32,0 0 32,0-15-32,0 30 0,0-30 64,0 15-32,0 0-32,0 0 32,-15 0-32,15 0 0,0-15 0,-15 15 0,-1-16 0,16 16 0,-30-15 0,30 0 0,-30 0 64,30 0-32,-30 0-32,15 0 32,-16-1 160,16 2-96,0 14 96,0-16-96,-15 1 96,14 15-128,2 0 128,-2-15-128,1 15 32,15 0-32,-15-15 32,15 15-64,-15 0-32,15 0 32,0 0-128,15 15 64,-15-15-32,15 15 0,0-15 64,1 15 0,14 1-96,0-2 64,0 2 96,1-1-32,14 0 64,-15 0-64,1 0-32,-1 15 32,0-14-32,0-1 0,-15 0 0,16 15 0,-31-15 64,14 1-32,-14-2 256,0 17-160,-14-16 256,14 0-256,-31 0 96,1 0-128,0 0 0,-15 1-32,-1-16-64,31 15 32,-30 0-128,14 0 64,-14 0-320,30 0 192,-15-15-1088,14 15 704,1-15-2623,0 15 1727,0-15-4192,15 0 3168</inkml:trace>
  <inkml:trace contextRef="#ctx0" brushRef="#br0" timeOffset="698">9738 8831 8704,'-16'0'3232,"16"0"-1728,-15 0-992,0-15 1344,15 30-1057,-15-15 257,0 0-672,0 15 96,0 0-320,-16 15 0,16 1-96,15-17-64,-15 17 32,15-1-32,0 0 0,15 1 0,0-1 0,16 0 0,-16 0 0,15-15-224,0 1 128,-15-16-960,15 14 608,1-14-2367,-16 0 1567,0 0-3584,15-14 2720</inkml:trace>
  <inkml:trace contextRef="#ctx0" brushRef="#br0" timeOffset="1106">10010 8861 7808,'-15'0'2976,"15"0"-1600,0 16-832,0-16 1216,0 15-992,0-15 256,0 30-641,0-15 1,15 0-224,-15 0-32,0 15-64,0-14-64,15 14 32,-15-15-256,0 0 128,0 0-320,0 16 256,0-31-95,0 14 159,0-14 192,0 0-32,-15-14 607,15-2-383,-15-14 544,15 0-512,0 0 160,0-1-320,0 1 0,15 0-96,-15 0-128,30 30 32,-15-31 32,0 31 0,16-15-96,-16 0 64,0 15-832,15 0 480,-15 0-1951,1 0 1311,-16 0-4000,14 0 2816</inkml:trace>
  <inkml:trace contextRef="#ctx0" brushRef="#br0" timeOffset="1546">10282 8876 6784,'0'15'2528,"0"-15"-1344,15 0-896,0 15 1056,-15-15-800,16 0 320,-2 16-544,-14-16-32,16 0-160,14 0-32,-15 0-32,0 0 32,0 0-64,0 0 256,1 0-160,-2-16 448,-14 1-320,0 15 224,0-15-257,-14 0 417,14 15-352,-16-15 224,-14 15-288,15 0-128,-15 15-64,-1-15 32,17 15-32,-2 0-32,-14 16 32,30-1-192,-15-15-32,15 0 160,0 16 160,0-17-64,15 17-32,-15-31-96,30 15 32,-14 0-32,-2-15 0,17 15-1280,-16 0 737,15-30-2849,0 15 1920,-14-15-2976,-2 15 2560</inkml:trace>
  <inkml:trace contextRef="#ctx0" brushRef="#br0" timeOffset="1983">10781 8816 7296,'-15'-15'2816,"0"15"-1536,0 0-576,0 0 896,15 0-352,-15 0 0,0 15-577,-1 0-159,2 1-320,-2-2-128,1 2-32,15-1-32,-15 15 64,15-15-96,15 15 0,-15-15 32,15-15 0,1 15 0,-2-15 0,2 0-96,14-15 64,-15 0 32,0 0-96,-15 0 64,15 0 160,-15-15 160,0 30 320,0-31 192,0 31-160,0-14-32,0-2-288,0 16-64,0 0-128,0 16-32,0-2-96,15 2-32,-15-1-32,0 15 0,0 0-160,15-15-96,-15 0-320,15 0-64,-15 1-576,15-16-128,0 14-671,-15-14-289,15 0-1536</inkml:trace>
  <inkml:trace contextRef="#ctx0" brushRef="#br0" timeOffset="2618">11022 8816 8448,'-45'-15'3168,"45"15"-1728,-15 0-832,15 0 832,0 0-320,0 0-97,0 0-319,15 0-32,0 0-384,0 0 32,0 0 96,16 0-160,-1 0-64,0 0-96,0 0-96,0 0-544,0 15 288,1-15-1728,-1 0 1088,-15 15-3455,0-15 2431,0 0-2880,0 15 2752</inkml:trace>
  <inkml:trace contextRef="#ctx0" brushRef="#br0" timeOffset="2324">11203 8483 9728,'-14'-30'3680,"28"30"-1984,-14 15-1344,0-15 831,0 15-511,0 0-64,-14 15-288,-2 1-64,16 14-128,-15 1-32,0-1 96,15 0-160,-15 0-32,15 1-64,15-1 0,-15 0 128,15-14 32,0-1-128,15-15 32,-14 15-160,14-14-32,-15-2-352,0-14-96,0 0-479,0 0-161,-15 0-800,15 0-352,-15-14-1088</inkml:trace>
  <inkml:trace contextRef="#ctx0" brushRef="#br0" timeOffset="3001">11461 8861 9344,'0'0'3520,"0"0"-1920,31-15-1312,-31 15 864,15 0-577,0 0-63,0-15-192,0 15-32,16 0-160,-16-15-32,0 15 96,-15-15-96,15 15 0,0-31 96,-15 17 96,0-2 0,0 16 64,-15-15-128,0 0 32,-15 0 32,-1 15 64,16 15-160,-15 0-128,0 0-32,0 15 32,14 1 32,-14 14 32,30 1-64,-15-16 32,15 0-128,15 15 0,-15-29 96,30 14 32,-14 0 32,14-15 0,0 0-64,0-15-64,0 15-128,1-30-64,-1 15-896,-15-15-320,15 15-1919,-14-15-801,-2 0-96</inkml:trace>
  <inkml:trace contextRef="#ctx0" brushRef="#br0" timeOffset="5520">12126 8816 6656,'-15'15'2528,"15"-15"-1344,0-15-320,-15 15 1344,30 0-1216,-15 0 160,0 15-736,15-15-96,-15 15-193,0 0-31,16 0-32,-1 15-64,-15 0 32,15-14 32,-15 14-32,15 0 64,-15 1-64,0-17 320,0-14-160,0-14 448,0 14-352,0-16 512,0 1-480,0-30 416,15 14-416,-15 1 192,15 0-288,-15-15-64,15 30-96,0-15-64,16-1 32,-17 16-32,2 15 0,14 0 64,-15 0-32,0 30 64,16 1-64,-16-16-32,-1 30 32,2-30-32,-1 15 0,-15 0-288,15 1 160,0-16-864,0 0 544,-15 0-2112,15-15 1409,1 0-4481,-2-15 3136</inkml:trace>
  <inkml:trace contextRef="#ctx0" brushRef="#br0" timeOffset="5882">12837 8862 7808,'15'0'2976,"-15"0"-1600,0 15-960,0-15 1120,0 15-864,0 0 224,0 1-544,0-2 32,16 2-257,-16-16 65,14 15-96,2 0-64,14 0 0,-15-15 160,0 15-96,0-15 384,0 0-256,-15-15 448,15 0-384,-15 0 512,0 0-480,-15-1 416,15 2-416,-15-2 128,0 1-288,-15 0 0,15 0-96,0 15-320,-1 0 128,2 0-576,-2 15 384,1 0-1472,0-15 992,0 15-2879,15-15 2047,15 0-3328,0 0 2816</inkml:trace>
  <inkml:trace contextRef="#ctx0" brushRef="#br0" timeOffset="6425">13578 8392 7808,'0'0'2880,"0"0"-1536,0 30-640,0-30 1376,0 0-1152,0 15 351,0-15-799,-15 16 160,-1 14-384,16 0 64,0 15-192,0-30-64,0 16-32,16 14-32,-1 0 0,-15-14-96,15-16 64,-15 15 96,15-15-32,-15 0 64,15 15-64,-15-14 256,15-1-160,-15-15 384,0 0-288,0 0 224,0 15-224,-15-30 128,0 15-192,-15-15 224,15 15-256,-31-16 32,31 16-96,-30 0-128,-1 0 32,1 16-128,30-1 96,-15 0 32,15 0 32,0 15-160,15 16 96,0-31-32,15 0 32,0 0 192,0 0-64,15 1 32,1-2-32,-17-14-480,17 0 224,-1 0-896,-15-14 608,15-2-1632,0 16 1184,1-15-3071,-1 0 2239,0 0-2944,-15 0 2688</inkml:trace>
  <inkml:trace contextRef="#ctx0" brushRef="#br0" timeOffset="6800">13866 8861 8448,'0'16'3232,"0"-16"-1728,15 0-832,-15 0 1248,15 0-1089,-15-16 161,15 16-640,15 0 224,-14-15-320,-1 0 288,0 15-320,0-15 160,1 0-224,-16 0 352,14 15-288,-14-16 224,0 16-224,-14-15 128,-2 0-192,-14 15 64,15 0-128,-15 0-64,-1 0 0,1 15-32,0 16 0,-1-1-96,16 0 64,0 1 32,15-2 0,0 2 0,0-16 0,15 0 64,0 0-32,16 0-288,-16 1 128,15-16-1216,0 14 736,0-28-2752,-14 14 1857,29 0-4193,-15-16 3232</inkml:trace>
  <inkml:trace contextRef="#ctx0" brushRef="#br0" timeOffset="7154">14742 8710 8192,'0'0'3072,"0"0"-1664,-30 15-384,30 0 1600,0-15-1441,-16 0 353,2 16-960,-17-16 32,1 14-352,15 2-32,0-1-128,15 15-64,-15-15 0,30 16-128,-15-2 64,15-13-32,0 14 0,0-15-704,0 0 384,16-15-1728,-17 15 1185,2 0-3169,14-15 2272,-15-15-2880,0 15 2688</inkml:trace>
  <inkml:trace contextRef="#ctx0" brushRef="#br0" timeOffset="7580">15075 8740 9856,'-15'0'3680,"15"0"-1984,-31 0-1344,31 0 1119,0 0-895,-14 16 224,-2-2-480,1-14 32,0 31-224,15-16-64,-15 15-32,0 1-32,15-17 0,0 1 0,15 1 0,0-2 0,-15-14 0,30 0-96,-14 0 64,-2-14-32,2 14 0,-1-31 256,15 17-96,-30-2 192,16-14 224,-16 15 160,0-15-128,0 0 0,0 14-320,-16 1-64,16 15-32,0-15-64,0 30-64,0 0 32,0 1-32,16-2-224,-16 2 0,15 14-192,0 0 32,0-15-384,-15 1-64,15-2-672,0-14-319,0 15-961,1-15-384,-2 0-512</inkml:trace>
  <inkml:trace contextRef="#ctx0" brushRef="#br0" timeOffset="7834">15347 8499 8320,'-15'0'3072,"30"-31"-1664,-15 1-448,0 30 1088,0 0-513,0 0-159,0 0-544,0 15-192,0 0-352,0 1 0,0 14 128,0 15-224,0-15-96,0 15-160,15-14 32,-15-16-320,0 15-96,0 0-480,15 0-224,-15 16-576,15-16-191,-15-15-961,0 15-320,15-30-64</inkml:trace>
  <inkml:trace contextRef="#ctx0" brushRef="#br0" timeOffset="8098">15498 8483 8448,'0'-61'3168,"0"61"-1728,15-15-704,-15 15 928,0 0-321,0 15 33,0-15-608,0 0-128,15 31-384,-15-1 32,15 0 64,-15-15-128,0 30-64,0-14-64,15 14-96,-15-14-64,0-1 32,15 0-320,-15 0-96,0 0-640,15 1-160,-15-1-927,15-14-289,-15-2-1792</inkml:trace>
  <inkml:trace contextRef="#ctx0" brushRef="#br0" timeOffset="8484">15755 8816 8192,'0'0'3072,"0"0"-1664,15 0-864,-15 0 864,15 0-384,-15 0-97,16 0-191,-1 0-96,0-16-320,-15 1-192,30 15-96,0-30-32,0 0 64,-14 14-96,-1 1 0,-15 0 96,0 15 96,0-15 128,-15 0 160,-15 15-192,14 15-64,-14-15 32,15 15 0,-15 0-32,-1 16 32,16-17-128,0 2 0,0-1-32,15 15 32,15 1-64,-15-1-32,15-15-64,0 0 32,1 16-32,14-31-64,0 14-192,0-14-64,0 0-544,1 0-288,-16 0-1343,0-14-513,15-2-1152</inkml:trace>
  <inkml:trace contextRef="#ctx0" brushRef="#br0" timeOffset="9039">16269 8362 9472,'0'-30'3520,"0"30"-1920,0 0-896,0 0 991,0 0-479,0 0-64,0 0-320,0 15-128,0-15-384,0 30-64,0 0 64,15 1-128,-15 14 64,15 0-96,0-14-96,-15 14 64,15-15-160,16 16 0,-16-16 32,0 0 64,0 0-32,15 0-32,-30-14 32,15 14-32,1-15 0,-2 0 64,-14 0-32,0-15 64,0 0 0,0 0 32,-14 0-64,-17 0-64,16 0 224,-15-15 160,0 15-192,-1 0-96,1 15-224,0 0 0,-15 15 64,14 1 32,16-1-128,0-15 32,15 15 128,15-15 64,0-15 64,-15 15-160,31 1 32,-17-16 64,17 0 96,-1 14-64,-15-14-64,15 0-224,1-14-128,-16 14-320,0 0-64,0 0-992,-15-16-416,15 1-1983,-15 0-897,0-15 1120</inkml:trace>
  <inkml:trace contextRef="#ctx0" brushRef="#br0" timeOffset="15744">17086 8256 6656,'15'0'2464,"-15"0"-1344,15 0-192,-15 0 960,15 15-672,-15 0-224,15 16-288,-15-17-161,0 17-287,15 14-32,0 1 96,-15-1-256,16 0-32,-2 1-32,2 14 64,-1-15 32,0 1 32,-15-1-160,15-14-32,0 14 96,-15-15 96,0 15-96,15-14-96,-15-16 32,0 15 64,16-15-352,-16 1-192,0-16-575,0 14-193,0-14-608,0 0-160,14-14-1376</inkml:trace>
  <inkml:trace contextRef="#ctx0" brushRef="#br0" timeOffset="16134">17373 8588 7808,'-30'-45'2880,"30"30"-1536,0-15-640,0 15 896,0 15-352,0 0-65,0 0-479,0 0-192,0 0-288,0 15-160,15 0-32,-15 0-544,15 0-128,-15 0-959,15-15-321,0 15-1536,-15 0-1472,15-15 1856</inkml:trace>
  <inkml:trace contextRef="#ctx0" brushRef="#br0" timeOffset="15928">17418 8830 8448,'0'0'3232,"0"-15"-1728,0 15-1056,0 0 896,0 0-512,15 15-97,-15-15-479,0 16-192,0-2-32,0-14-32,0 31 64,-15-31-1151,15 15-545,0 0-1376,-15 0-1888,15-15 1248</inkml:trace>
  <inkml:trace contextRef="#ctx0" brushRef="#br0" timeOffset="16427">17584 8589 9728,'-15'15'3680,"15"-15"-1984,0 15-1568,0-15 832,0 15-481,15-15-95,-15 15-160,15 0-64,1 1-96,-1-1-128,0-1-32,0 17 128,0-16 32,-15-15-96,0 15 32,0 15 64,0-14 32,0-2-128,0 17 32,-15-16 0,0 0 0,0 0 0,0 0 64,-16 0-32,31 0-32,-15-15-672,0 0-351,15 0-641,0 0-224,15 0-544,0-15-160,0 0-64</inkml:trace>
  <inkml:trace contextRef="#ctx0" brushRef="#br0" timeOffset="16918">17781 8695 7040,'0'-15'2624,"0"15"-1408,0-15-448,0 15 864,15 0-480,-15 0-128,15 0-224,-15 0-65,15 0-383,1 0 0,-1 0 64,15 0-32,-15 15 32,15-15-320,-14 0-32,14 0-64,-15 0 0,0 0-448,0 0-160,1 0-1247,-16 0-481,14 0-2112</inkml:trace>
  <inkml:trace contextRef="#ctx0" brushRef="#br0" timeOffset="16746">17781 8347 9600,'0'-15'3584,"0"15"-1920,0 0-1376,0 0 800,15 0-257,-15 15 65,0 15-448,15-14-96,-15 29-224,15 15-96,-15 1 64,16-16 64,-1 16-288,15-16-128,-30 15-320,15-14-96,0-1-447,0-14-161,1-1-96,-16 0 64,14-15-768,-14 0-352,0-15-384</inkml:trace>
  <inkml:trace contextRef="#ctx0" brushRef="#br0" timeOffset="17310">18114 8725 6656,'0'0'2528,"0"0"-1344,15 0-544,1 0 864,-1-15-160,0 15 64,0-15-704,0 15-320,-15-15-257,15 15 97,0-16 96,1 1-32,-16 15 0,14-15 32,-14 15 32,0 0-96,-14 0 0,-2-15 192,1 15 96,-15 15-256,15-15-160,-15 15-192,14 16 32,1-1 32,0 0 64,15 0-32,0 1 64,0-1-64,0 16-32,30-16-64,-14-15-32,-1 16-32,15-31 96,0 14-160,-15-14 0,15 0-608,1-14-288,-16 14-831,0-16-321,1 1-864,-2 0-1568,-14 0 1344</inkml:trace>
  <inkml:trace contextRef="#ctx0" brushRef="#br0" timeOffset="17750">18371 8649 7040,'0'-15'2720,"0"15"-1472,0 0-320,0 0 896,0 0-288,0 0 223,15 15-607,-15 0-640,15 16-256,0-1-64,-15-15-32,15 30 0,-15-14-96,15-1-64,-15 0-64,0-15 32,15 15-256,-15-15-64,0 0 32,0-15 128,0 15 96,0-15 128,0 0 192,0-15 128,0-15 64,0 0 96,0-15-96,0-1 64,0 1-256,16 15-64,-1 0-256,0 15-64,-15-1 128,30 16 160,-15 16-224,1-1 32,-1 15-64,-1 0-32,2-15 32,-1 15 0,-15 0-128,15 1 0,0-1-96,-15-15 64,16 15-480,-16 0-224,0-14-607,14-2-257,-14-14-768,0 0-288,0-14-128</inkml:trace>
  <inkml:trace contextRef="#ctx0" brushRef="#br0" timeOffset="18166">18719 8710 6912,'0'0'2624,"0"15"-1408,0-15-704,15 0 768,-15 15-96,0-15 352,15 0-480,1 0-577,-1 0-223,-1 0-64,17-15 32,-16 15 32,0-15 128,0 15 160,16-15-160,-31 0-64,14-1-160,2 1-64,-16 0 32,0 0 0,-16 15 64,2 0 96,-17 0-128,16 0-32,-15 15 0,15 15 0,-1-14-160,16 14 32,-14 0 0,14 16 64,14-16-96,2 1-64,-16-17 64,30 17 0,-15-1 32,0-15 0,0 1-352,15-16-96,-14 14-640,13-28-224,-13 14-831,-1 0-225,0-16-32,0 1 32,0 0-512</inkml:trace>
  <inkml:trace contextRef="#ctx0" brushRef="#br0" timeOffset="18552">19112 8634 7808,'0'-30'2880,"0"30"-1536,0 0-640,0-15 832,0 15-160,0 0-33,0 15-479,15-15-192,-15 15-384,15-15-192,-15 30 0,15 1-64,-15-2 64,0-13-64,16 14-32,-16 1-64,0-17-32,0 17 64,15-16 0,-15 0 96,0 0 32,0-15 32,0 0 0,-15-15 192,15 0 128,0 15 32,0-30 128,0-16-224,15 1-64,-15 0-160,0-16-64,15 31 32,0-1 0,0 1-64,0 0 32,15 30-64,-14-15 64,-1 30-128,0 0-64,0-15-384,0 15-160,-15 0-576,15 0-192,-15 0-1791,0 1-737,0-16-352</inkml:trace>
  <inkml:trace contextRef="#ctx0" brushRef="#br0" timeOffset="72359">8151 10404 5248,'0'15'2016,"0"-15"-1088,0 0-448,0 15 1088,0-15-896,0 15 672,0-15-800,0 0 448,0 0-576,15 0 192,-15 0-352,15 0 0,-15 0-160,15 0 160,1 15-160,-2 0 256,17-15-224,-16 16 255,15-16-255,1 0 160,-16 14-160,30-14 160,1 0-192,-1-14 32,0 14-64,1-16 96,-1 1-96,0 15 128,1 0-128,-1 0 192,-15 0-160,16 0 256,-16-15-224,15 15 160,-14-15-160,14 15 0,-15 0-64,16 0 32,-17 0-64,17 0 64,-16 0-64,1 0-32,-1 0 32,0 0-32,0 0 0,-14-15 64,-2 15-32,2 0-32,-1 0 32,-15 0-32,15 0 0,-15 0 64,15 0-32,-15 0-32,15 0 32,-15 0-32,15 0 0,-15 0 0,0 0 0,16-15 0,-16 30 0,0-15 64,0 0-32,0 0-32,0 0 32,0 0-32,0 0 0,0 0-96,0 0 64,0-15 32,0 15 0,0 0 128,0 0-64,-16 0 32,16 0-32,-15-16-128,0 16 32,-15-15 32,-1 0 0,1-15 0,0 30 0,0-30 0,0 15 0,14-16 0,1 31 0,0-15-96,0 0 64,0 15 32,15 0 0,0 0-96,0 0 64,0 0 32,15 15 0,0 0 0,0 1 0,16-16 64,-1 30-32,0-30-96,0 30 32,0-30 32,1 30 0,-16-30 64,0 15-32,15 0 64,-14 1-64,-16-1-32,15 15 32,-15-15 32,14 0-32,-28 1 256,14-2-160,-15 17 256,-1-17-256,-14 2 96,15-1-128,0 0 0,-16 0-32,1 0-64,0 16 32,0-16-32,0 0 0,-1 0-224,16 0 128,0 0-1216,0 0 704,0-15-3039,15 0 2015,0 0-3968,0 15 3136</inkml:trace>
  <inkml:trace contextRef="#ctx0" brushRef="#br0" timeOffset="89342">9768 10297 6272,'0'0'2368,"0"0"-1280,15 0-512,-15 0 1216,0 15-992,0-15 320,15 15-672,-15-15 0,15 30-256,1 0 32,-16 1-128,0-16 96,14 15-128,-14 1 32,0-2-32,0-13 288,0 14-160,0-15 511,0 0-383,0-15 64,0 0-224,-14 0 32,14 0-96,0-30 96,0 15-128,-16-30 192,16 14-160,0-14 32,0-1-64,0-14-64,16 30 32,-16 0 96,14 14-64,2-14 128,14 15-128,-15 15 32,15 0-32,-14 15 32,14 0-64,15 16-32,-15-1 32,1 0-128,-1 15 64,-15-14-320,0-1 192,0 0-928,0 1 608,0-16-1471,0-1 1087,-15-14-2080,16 16 1696,-16-16-2816,14 0 2304</inkml:trace>
  <inkml:trace contextRef="#ctx0" brushRef="#br0" timeOffset="89735">10252 10404 7680,'0'45'2880,"0"-45"-1536,0 15-1152,0-15 992,0 0-704,15 15 256,-15 1-448,15-16 128,0 0-256,1 0 224,-2 14-256,2-14 160,-1 0-160,-1-14 287,2 14-223,-1 0 256,0-16-256,-15-14 256,15 15-256,0-15 320,-15-1-288,0 1 384,-15 15-352,0-15 160,15-1-256,-30 16 64,14 15-128,2 0-128,-1 0 0,-1 15-32,-14 0 0,30 1-96,-15-1 96,0 0-736,15 0 416,0 0-1632,0 0 1089,0-15-2433,15 15 1856,-15-30-2944,15 15 2528</inkml:trace>
  <inkml:trace contextRef="#ctx0" brushRef="#br0" timeOffset="90256">10691 9888 6912,'15'-30'2624,"-15"30"-1408,0-15-576,0 15 1344,0 15-1120,0-15 448,0 15-800,0 0 287,15 1-479,-15-2 64,15 17-256,0-16 0,0 15-64,1 30 32,14-14-64,-15-16-32,1 0 32,-2 0-32,2 1 0,-1-1 64,0 0-32,-15-14 64,15 14-64,-15-30 64,0 0-64,0 0-32,0 0 32,-15 0-32,15 0 0,-30-15 64,14 15-32,-29 0-96,15 0 32,-1 15-32,16-15 0,-15 15 64,0 15 0,-1-15 64,16 15-32,0 1 128,15-1-96,0-15 192,15 0-160,0-15 32,16 15-64,-16-15 32,15 15-64,-15-15 64,15 0-64,1 0-448,15 0 224,-32 0-1600,17 0 993,-16 0-3201,0 0 2272,16-30-2912,-17 15 2656</inkml:trace>
  <inkml:trace contextRef="#ctx0" brushRef="#br0" timeOffset="90667">11113 10342 6400,'0'15'2368,"0"-15"-1280,0 15-576,15-15 1184,-15 0-960,0 0 288,16 0-640,-2 0 0,17 0-224,-16 0 128,15 0-192,-15-15 320,0 15-224,0-30 256,0 30-256,1-30 255,-16 30-255,14-30 320,-14 14-288,0 2 448,0-17-384,-14 16 288,-2 15-320,-14 0 128,15 15-224,-30 0-64,15 15-64,0 1-128,14-16 64,1 15 32,0 0 0,15 16-96,-15-1 64,30-30 32,-15 15 0,15-15 64,16 0-32,-1 0 64,15 0-64,-15-15-160,0 15 64,1-15-1152,-1 0 640,0-15-2847,0 15 1919,1-15-3712,-17 15 2944</inkml:trace>
  <inkml:trace contextRef="#ctx0" brushRef="#br0" timeOffset="91122">12051 10176 8448,'-14'0'3232,"14"0"-1728,0 0-1056,-16 0 1248,16 15-992,0-15 159,0 0-543,0 15 32,0 0-224,0 1-64,16-2-32,-2 2-32,2 14 0,-1-15 64,0 15-32,0 1-32,15-1 32,-30 0-128,16-15 64,-16 0 32,14 0 0,-28 1 128,-2 13-64,1-29 32,15 16-32,-15-1-64,-15-15 32,-1 15-384,17 0 192,-17-15-1279,16 15 799,15-15-2464,0 0 1728,-15 0-3040,30 0 2496</inkml:trace>
  <inkml:trace contextRef="#ctx0" brushRef="#br0" timeOffset="91572">12369 10297 8704,'-15'0'3232,"15"30"-1728,0-30-1248,-15 15 896,30-15-704,-15 15 224,0 15-416,15 1 63,0-1-191,1-14 0,-2-2-64,2 2 32,14-1-64,0-15 192,16 0-128,-32-15 384,17 15-256,-16-16 96,0 2-192,1-2 160,-2 1-192,2 0 384,-16 0-256,0 15 96,0 0-192,0 0 0,0 0-64,0 15-64,0 0 32,15-15-32,-15 15 0,15 1-96,0-2 64,-15 2-896,15-1 512,0 0-1728,-15 0 1185,15 0-3425,1-15 2464,-16 15-2656,14-15 2624</inkml:trace>
  <inkml:trace contextRef="#ctx0" brushRef="#br0" timeOffset="92182">12762 9965 7680,'-15'-16'2880,"15"16"-1536,0-15-864,0 0 1376,0 15-1056,0 0 544,0 0-801,0 15 289,15 16-512,-15-2 192,0 2-288,15-1-128,1 0-64,-1 31-32,0-1 0,-15-14-96,15-1 64,0-14-32,-15-2 0,15 2-96,-15-1 96,0-15-32,16 0 32,-16 1 0,0-16 0,0-16 128,14 16-32,-14-30 128,0 15-96,15 0 32,-15-16-32,16 17-64,-2-1 32,-14-1-32,31 16 0,-31 0 0,30 0 0,0 31 0,-30-17 0,16 17 0,-1-1 0,-15-15 64,14 16 32,-14-1-128,-14-15-32,14 15 96,-15-15 32,-1-15 0,1 15-64,0-15 96,-15 0 64,-1 0-288,1 0-128,15-15-2495,1 15 1503,-2-15-3360,1 0 2624,15 0-2112,15 15 2368</inkml:trace>
  <inkml:trace contextRef="#ctx0" brushRef="#br0" timeOffset="92571">13367 10191 7552,'0'-15'2880,"0"15"-1536,0 0-992,-15 0 1216,15 0-896,0 15 544,-15 0-736,0-15 255,15 15-447,-16 1 64,1-1-224,0 0-64,15 0-32,0 0-32,0 16 0,0-31 0,15 14 0,0 1-96,1 1 64,-1-16 96,0 15-32,0 0 64,1 0-64,-16-15-32,14 15 32,-14 0 32,0 1-32,0-16-32,0 15 32,-14 0-32,-2 0 0,1 0 0,0 0 0,0 0-352,-1 1 192,16-2-1343,-15-14 831,15 0-2688,0 0 1888,0 0-2848,15-14 2464</inkml:trace>
  <inkml:trace contextRef="#ctx0" brushRef="#br0" timeOffset="92816">13593 10267 6400,'-14'0'2464,"14"0"-1344,-16 15-384,16-15 1472,0 0-1216,-15 15 512,15-15-928,0 15 191,-15 1-447,15-16-192,0 14-64,0 1-160,0 1 64,15-2-384,-15 2 192,15-1-1343,1 0 831,-2 0-1920,2-15 1504,-1 0-2688,-1 15 2144</inkml:trace>
  <inkml:trace contextRef="#ctx0" brushRef="#br0" timeOffset="93264">13744 10252 6400,'-15'-15'2368,"15"15"-1280,0 0-352,-15 0 1312,30 0-1120,-15 0 256,0 15-704,0 0-32,15 0-256,-15 1-32,15 14-96,1-15-128,-16 15 32,14 0 32,-14 1 0,15-16 0,-15 0 0,0 0 64,0-15-32,0 15 319,0-15-159,0 0 608,0-15-448,0 0 384,0 0-416,0 0 192,0-1-288,0-14-64,0 0-96,16 0-128,-16 15 32,15-16 32,0 16 0,0 0 0,0 15 0,0 0 0,0 0-288,16 0-64,-16 15-512,0-15-256,0 0 608,0 15-895,-15-15-289,30 16-800,-30-16-384,15 0-64</inkml:trace>
  <inkml:trace contextRef="#ctx0" brushRef="#br0" timeOffset="93578">14122 10084 6144,'-30'-45'2368,"30"0"-1280,15 30-640,-15 15 640,0 0-128,0 0 64,0 15-640,0-30-224,15 15-128,-15 0-672,0 15-288,16 0-1088,-16-15-448,14-15-288</inkml:trace>
  <inkml:trace contextRef="#ctx0" brushRef="#br0" timeOffset="93435">14198 10252 6784,'0'15'2528,"0"-15"-1344,16 15-896,-16-15 704,0 16-192,0-1 0,0 0-352,0 15-192,14-15-160,-14 0-160,0 15 32,0-14-832,0-16-352,0 14-1152,0-14-1696,0 0 896</inkml:trace>
  <inkml:trace contextRef="#ctx0" brushRef="#br0" timeOffset="94148">14274 9783 8064,'-15'-30'3072,"15"30"-1664,15 45-864,-15-60 800,0 15-416,15 0-160,-15 15-65,16 1 1,-1-2-384,0 2 96,0 29 96,0-15-256,0 16-128,0-16-96,-15 30-32,15-30 0,0 16 0,1-1-160,-16-15 32,14 1 64,-14-1 32,16 0 32,-1 1 0,-15-17 0,0-14 64,15 15-32,-15-15 64,0-15 64,0 1 128,0 14-128,0-31-96,0 16-32,15-15 32,0-1 32,0 16 32,-15 0-64,30 15 32,-15-15-64,1 30 64,14-15-128,-15 15 0,0 0 96,15 16 32,-15-16-32,0 15 32,1 1-64,-2-17-32,-14 1 32,0 1-32,0-2 0,-14 17 0,-2-16 64,1-15 32,-30 15-128,30-15-32,-15 15-64,15-15 0,-16-15-704,1 15-224,30-15-2943,0 0-929</inkml:trace>
  <inkml:trace contextRef="#ctx0" brushRef="#br0" timeOffset="96122">14924 10222 5120,'0'0'1920,"0"0"-1024,0 15-288,0-15 1248,0 0-1056,0 0 640,0 0-896,0 0 384,15 0-576,0-15 192,1 15-320,-1-15 224,15-1-256,0 2 256,-14-2-257,-2 1 97,1 0-160,1 0 224,-2 0-224,2 0 160,-16 0-160,0 0 288,0 0-224,0-1 160,-16 16-192,2-15 352,14 0-288,-31 15 224,31 15-224,-30 0 64,15 1-160,-15 14-64,15-15-32,0 15-32,-1 0 0,16 1-96,0-17 64,0 17-32,0-1 0,0-15 64,31 16 0,-16-31-96,0 14 64,15 2 32,0-16 0,-15 15-224,1-1 128,14-14-736,-15 0 448,15 0-1376,-15 0 993,0 0-2689,1 0 1952,-1-14-3136,-1 14 2656</inkml:trace>
  <inkml:trace contextRef="#ctx0" brushRef="#br0" timeOffset="96554">15468 10055 8064,'0'0'3072,"0"0"-1664,-30-30-928,15 15 1184,15 15-960,0 0 511,-15 0-735,0 15 448,-1-15-512,2 15 32,14 0-256,-16 1-96,16 14-64,0-15-32,0 15 0,0-15 0,16 0 0,-2 0 0,2 16 0,-1-16 0,15 0 0,-30 0 0,30 0 64,-30 1 32,15-1 32,0 0-160,-15 0 96,0 15 32,0-15-32,-15 0-64,0-15 96,-15 15 64,0-15 0,-1 0 64,17 16-128,-17-1 0,1-15-32,0 0 32,14 15-1696,2-15 896,-1 0-2207,-1 15 1663,1-15-3936,0 15 2912</inkml:trace>
  <inkml:trace contextRef="#ctx0" brushRef="#br0" timeOffset="97795">15967 10191 7168,'-15'-14'2720,"15"14"-1472,0 0-896,0 0 1376,0 0-992,15-16 704,-15 16-832,30 0 287,0-15-511,-15 15 160,16 0-320,-1-15-64,0 15-96,15 0-64,1 0 32,-16-15-672,1 30 352,-1-15-2015,0 0 1311,0 0-4032,0 0 2816</inkml:trace>
  <inkml:trace contextRef="#ctx0" brushRef="#br0" timeOffset="97558">16148 9859 7040,'0'0'2624,"0"0"-1408,0-15-704,15 15 1120,-15-15-928,0 15 352,0 0-608,-15 15 224,15 0-384,-16 16-1,1-1-191,0 16 96,0 14-128,0 0 256,0-14-192,15-1 32,0 0-96,15-15-64,-15 1 32,15 14-32,15-15 0,-15-30 64,1 16-32,13-16-512,-13 14 256,14-14-1439,-15 0 895,15 0-2464,-14-14 1824,-16 14-2624,14 0 2304</inkml:trace>
  <inkml:trace contextRef="#ctx0" brushRef="#br0" timeOffset="98215">16511 10237 7040,'29'45'2624,"-29"-45"-1408,16 15-640,-16-15 1152,15 15-960,0 1 320,0-16-640,15 0 160,-14 14-352,-2-14-1,2 0-159,14 0 0,-15 0-32,0-14 224,0 14-160,-15-16 448,15 1-320,-15 0 384,15-15-384,-30 15 448,15-16-416,-15 16 96,0 0-256,-15 0-64,0 0-32,-16 0-128,16 30 64,-15 0-256,15 0 160,-15 15-512,29-15 352,-14 1-1472,15 14 960,15-30-3295,0 15 2271,0 0-2912,0-15 2720</inkml:trace>
  <inkml:trace contextRef="#ctx0" brushRef="#br0" timeOffset="98800">17283 10161 6272,'-46'0'2368,"46"0"-1280,-15 0-416,15 0 1216,0 0-1056,0 0 672,0 15-896,0-30 576,15 15-673,0 0 321,0 0-512,16-15 128,-1 15-288,0-15 0,16 0-96,-16 15-320,15-15 128,-14 15-928,-1 0 576,0 0-2047,1 0 1407,-16 0-3712,-1 0 2720</inkml:trace>
  <inkml:trace contextRef="#ctx0" brushRef="#br0" timeOffset="98615">17373 9889 9216,'0'15'3424,"0"-15"-1856,0 0-1344,0 0 1184,0 15-864,0-15 319,0 16-543,-15 14 64,15 15-256,0-14 0,0 14-64,0-15-64,0 15 32,15 1-128,0-1 64,1-15-32,-1 1 0,0-16 128,15 0-32,0 0 64,1-15-64,-16 15-736,15-15 416,-15 0-1951,1-15 1247,-1 15-2880,-1-15 2176,-14 0-2144,0 0 2176</inkml:trace>
  <inkml:trace contextRef="#ctx0" brushRef="#br0" timeOffset="99290">17691 9753 8064,'0'-30'2976,"0"30"-1600,0 0-704,0 0 1312,15 0-1120,-15 0 351,0 30-735,0-14 352,15-1-480,1 15 256,-16 0-352,14 15-64,2 1-128,-16-1-64,15 0 32,-15 1-128,14-1 64,-14 0-192,16-15 128,-16 0-96,0 1 96,0-16 128,0 0 0,0 0 192,0-15-128,-16 0 192,32 0-192,-16-30 96,0 15-96,0 0 160,15-15-160,-15-1 32,15 16-64,0-15-64,0 15 32,-15 15 32,31-15-32,-31 15-32,14 0 32,2 15-32,-1 0 0,0 0 64,0 15-96,0-15 0,-15 15 32,15-14-224,0-1-96,0 0-672,0 0-224,-15 0-1215,15-15-449,-15 0-1472</inkml:trace>
  <inkml:trace contextRef="#ctx0" brushRef="#br0" timeOffset="99716">18204 10131 8064,'0'15'3072,"15"-15"-1664,1 0-1088,-16 0 736,14 0-288,-14 0 0,16 0-128,-1 0-97,0 0-287,0-15-160,0 15 0,0-15 0,0-15 96,1 15-32,-2-16 64,-14 16 0,16-15 96,-16 15-32,0 0 0,-16 15-96,2 0 32,-2 0 0,-14 30 32,0-15 0,0 15 64,0 1-32,14-1 0,1 0-96,0 16-32,0-16-96,15 0-64,15 15 96,-15-14 0,15-16-32,16 0-64,-17 0 32,17 0 32,-1 0-32,-15 1-32,0-2-192,16-14-128,-17 0-384,2 0-192,14-14-1216,-15-2-479,0 1-2177</inkml:trace>
  <inkml:trace contextRef="#ctx0" brushRef="#br0" timeOffset="122336">8029 10962 4992,'0'0'1824,"0"0"-960,0 0-160,0 0 1344,0 15-1088,-15-15 864,15 15-1088,-14-15 768,14 15-864,-16-15 575,16 0-703,-15 16 320,0-16-512,-15 0-32,30 0-160,-15 0-32,-1 15-32,2 0 32,-2 15-64,1 0-32,0-14 32,15 14 96,0 0-64,0-15 192,15 1-160,-15-1 96,15-15-96,1 0 0,-2 0-32,2 0-64,-1 0 32,0 0-256,15 0 128,-15 0-448,1 0 288,-2 0-1280,1 14 864,1-14-2463,-2 0 1759</inkml:trace>
  <inkml:trace contextRef="#ctx0" brushRef="#br0" timeOffset="122940">8302 10811 7552,'-31'0'2816,"31"0"-1536,0 0-512,0 0 1280,0 15-1120,-15 0 255,15 1-735,0 13 0,0 2-256,0-1 32,0 0-128,0-14 96,15 14-128,-15 15-32,0-14 0,15-1-32,-15 0 0,0-15 0,0 0 0,0 16 64,0-16-32,0-15 416,0 14-256,0-14 480,0 0-384,0-14 224,0-1-288,0-1-64,0 1-96,0 0-64,16 0 32,-16 0-192,15 0 96,0-1 32,0 2 32,0-2 0,0 16 0,0 0 0,15 16 0,-14-16 0,14 0 0,-15 14-160,0 2 96,-15-16-256,15 30 192,0-30-512,-15 15 352,15 0-1120,0 0 768,-15-15-1951,16 16 1439,-16-16-3616,14 15 2688</inkml:trace>
  <inkml:trace contextRef="#ctx0" brushRef="#br0" timeOffset="123392">8770 11068 6144,'-15'-45'2272,"15"45"-1216,-15 45-384,15-30 1504,0 0-1216,-15-15 736,-1 0-992,2 0 191,14 15-543,-16 1-64,1-1-160,0 0-32,15 0-32,-15-15-64,15 30-64,15-14-32,-15-16 192,15 15 96,0-15-96,1 0-128,-16 14-64,30-28 64,-15 14 64,0-15-64,-15-1 0,15 1 32,0 15 0,-15-30 64,15 15 96,-15-16 224,15 31 64,-15-15 32,0 15 32,0-15-192,0 30-64,0-15-128,0 0-32,0 0-32,15 15-64,-15 1 32,15 14-32,1-15-224,-1 0 0,0-15-256,0 15-32,0 1-416,-15-1-224,15-15-639,0 14-225,0-14-4032,-15 0 3328</inkml:trace>
  <inkml:trace contextRef="#ctx0" brushRef="#br0" timeOffset="123994">9012 11099 7808,'-15'60'2880,"15"-60"-1536,0-15-736,0 0 1408,0 15-1152,15 0 447,-15 0-799,15 0 128,0 0-352,1 0-32,-1-15-160,0 15 0,0 0-32,0 0-256,15 15 96,-14-30-160,14 0-704,-30-1-351,30 32-1153,-15-32-416,1-14-832,13 15-224</inkml:trace>
  <inkml:trace contextRef="#ctx0" brushRef="#br0" timeOffset="123736">9118 10932 7552,'0'-15'2880,"0"15"-1536,0-15-736,0 15 832,0 0-192,-15 0 0,15 15-449,0-15 1,0 15-480,-15 16-32,15 14-192,-15-15 0,15-15-32,0 15-64,0 0 32,0 16-128,15-16 64,-15 0 32,0-15 0,15 0 0,0 1 0,1-16-512,14 14 288,-15-14-1248,0 0 833,0 0-1409,0 0 1152,0-14-2112,1 14 1696,-16 0-2240,14-16 1984</inkml:trace>
  <inkml:trace contextRef="#ctx0" brushRef="#br0" timeOffset="124578">9329 11053 8320,'-15'45'3072,"15"-45"-1664,0-45-800,0 45 1344,0 0-1120,15-15 383,0 15-735,1 0 64,-1 0-288,15-15-32,-15 15-128,16 0-64,-2 15 0,2-15-32,-1 0 0,-14 0-512,14 0 288,-15 0-2143,0 0 1279,15 0-4224,-15 0 2944</inkml:trace>
  <inkml:trace contextRef="#ctx0" brushRef="#br0" timeOffset="124324">9587 10811 5376,'0'0'2112,"0"-15"-1152,0 0-224,-16 15 768,16 0 64,-14 0 96,14 15-352,-16 16-160,1-16-641,15 0-31,-15 15 32,15-15-256,-15 30-128,15-14-96,0-1-32,0 0 0,15 0 64,0-15-96,0 15 0,1 1 32,14-16 64,-30 0-384,30 0-96,-30-15-512,30 0-223,-15 0-289,0 0-64,-15 0-896,0 0-288,15-15-64</inkml:trace>
  <inkml:trace contextRef="#ctx0" brushRef="#br0" timeOffset="125029">9828 11008 6784,'15'0'2528,"-15"0"-1344,15 46-608,-15-46 800,15-16-416,1 16-96,-16 0-288,14 0-96,-14 0-288,16-15 160,-1 15 64,-15 0-65,15-15-31,-15 15-64,0-15 0,15 15-64,-15-15 32,0 0 0,0-1 96,0 16 128,-15-15 96,0 15-96,15-15 64,-15 15-224,-1 15-32,2-15-128,-2 31-32,1-16-192,0 0 0,0 0 32,15 0 96,0 0 0,0 16-32,15-1 32,-15-15-32,15-15 0,0 15 64,1 0-96,-2 1 0,17-16-32,-1 0-64,-15 14-256,0-14-160,0 0-512,15-14-192,-30 14-895,16 0-321,-2 0-1728</inkml:trace>
  <inkml:trace contextRef="#ctx0" brushRef="#br0" timeOffset="125794">10221 10978 8576,'-30'-15'3232,"0"-1"-1728,15 16-832,15 0 896,0 0-353,0 0-63,0 16-512,0-1-160,0 0-288,0-15 0,15 15 32,0 0-96,-15 16-96,15-2 0,0 1-32,0 1-96,-15-16 64,15 0 32,-15 0 64,0-15-32,0 0-32,0 0 32,0-15-32,0 0 64,0 0 32,0-16 160,-15 17 96,15-17-128,0 1 32,15 15-96,-15-15 0,16 0-96,-16 14 32,14 1-128,2 15 0,-16-15-32,15 15-64,0 0 0,0 0 0,-15 0-256,15 0-96,0 15-608,0-15-160,-15 0-1119,15 0-481,-15 15-1408</inkml:trace>
  <inkml:trace contextRef="#ctx0" brushRef="#br0" timeOffset="128146">10509 11232 5632,'0'-27'2112,"0"27"-1152,0 53-128,0-53 1600,0 0-1344,0 0 832,26 0-1152,-26-26 447,0 26-703,0-27 128,27 27-352,-27 0-32,0 0-160,0 0-64,0 0 0,0 27-32,0-27 0,0 0-448,0 0 256,0-27-1663,0 54 1023,0-27-4384,0 0 2912</inkml:trace>
  <inkml:trace contextRef="#ctx0" brushRef="#br0" timeOffset="131877">10781 10977 8576,'-15'-15'3232,"15"15"-1728,0 0-1184,0 0 864,0 0-704,0 0 192,0 0-416,0 0 63,0 15-191,15-15-64,-15 15-32,0 0-32,15 16 0,1 14 64,14-15-32,-15 16 64,0-15-64,0-1-32,15-15 32,-15 15-32,15 1 0,-14-31 64,-1 14-32,15-28 64,-15-2-64,0-14-32,0 15 32,0-16 96,15 17-64,-30-17 480,15 1-320,-15-1 544,0 1-448,0 0 64,-15 15-224,15-1-160,0 1-32,-15 15-32,15 15 0,0-15 64,0 16 0,0-1 0,0 0 0,15 30 0,0-14 0,16-1 0,-16-15 0,0 1 0,0-2 0,15-14 0,-15 16 0,15-32 64,-15 16-32,1-14 64,-1-17-64,0 16 64,-15 0-64,15-16 64,0 1-64,-15 0-32,0 15 32,0-1-320,0-14 160,0 30-1088,0-15 672,0 15-1855,0 15 1343,0-15-3840,15 15 2752,-15 0-2176,15 1 2496</inkml:trace>
  <inkml:trace contextRef="#ctx0" brushRef="#br0" timeOffset="132330">11643 10796 8320,'0'0'3072,"0"0"-1664,-15 30-928,15-15 1024,0 1-864,0-2 256,0 17-545,0-16 33,0 30-256,0-14 0,15-1-64,-15-15 32,15 15-64,-15-15-96,0 15 32,15 0 32,-15-14 0,15 14 0,-15-30 0,0 15 256,0 0-128,0-15 512,0-15-352,0 0 224,0 15-288,16-30 128,-16 14-192,0-14 0,14 15-96,-14 15-64,16-15 32,-1 15 96,0 0-64,0 15-32,1 0 0,-16-15-192,15 15 96,-1 16-192,2-16 160,-16 0-736,15 0 448,0 0-1632,-15 0 1089,15 0-2657,-15 0 2016,16-15-2816,-2 0 2528</inkml:trace>
  <inkml:trace contextRef="#ctx0" brushRef="#br0" timeOffset="132716">11976 11099 7552,'15'0'2816,"-15"0"-1536,15 30-864,-15-30 1120,15 0-864,-15 0 160,16-15-512,-1 15-32,0 0-128,0-15 0,0 15-96,0-15 32,1 15-64,-16-15 191,15 15 161,-15-15 160,15-1 64,-15 16-64,0-15 0,-15 15-96,15-15-32,-15 15-96,-1 0 32,1 15-256,-15 0-64,15 1-32,-16 29 0,31-15 64,-15-15 32,15 1-128,15 14-32,-15-15 96,31 15 32,-16-30-160,0 15 0,0-15-192,16 16-32,-16-16-640,15 14-160,0-28-831,-30-2-289,15 16-1920,1-15-1056,-2 0 2528</inkml:trace>
  <inkml:trace contextRef="#ctx0" brushRef="#br0" timeOffset="133165">12323 10993 9088,'0'15'3424,"0"-30"-1856,15 60-1344,-15-45 736,0 0-384,15 0-96,-15 31-193,0-16-127,15 15-64,-15-15-96,15 16 32,-15-16-32,0 0 0,0 16 0,0-16 0,0-1 0,16-14 0,-16 0 544,0-14-288,0-1 896,0-1-672,0-14 448,0 15-576,0-16 128,14 1-320,2 15 0,-1-15-96,-15 14-128,15 16 32,0 0 32,1 0 0,-1 0-160,0 0 96,0 16-96,0-16 64,-15 30-576,15-15 384,0 0-1312,-15 0 928,16-15-2111,-16 31 1567,14-31-3680,-14 30 2784</inkml:trace>
  <inkml:trace contextRef="#ctx0" brushRef="#br0" timeOffset="133807">13034 10962 8320,'0'-15'3168,"0"15"-1728,0 0-832,0 0 928,0 15-480,0-15-129,0 15-319,0 1-128,0-1-288,15 15-128,-15 0-32,0-15 32,15 1-32,-15-2-32,0 2 32,0 14 32,0 1-32,0-31-32,16 14 32,-16-28 96,0 14-64,0-16 480,0 16-320,0-15 480,0 15-416,0-30 160,0 14-288,15-14 128,-1 0-160,2 15-64,-16 0-32,15 0-32,-15 15 0,15-15 0,15 15 0,-15 0 64,1 15-96,-16-15 0,14 15 32,2-15 0,-1 15 64,0-15-192,0 15-32,-15 0-160,15 0 32,-15-15-352,15 16-64,0-2-480,-15-14-128,0 16-703,16-16-321,-2 0-1792</inkml:trace>
  <inkml:trace contextRef="#ctx0" brushRef="#br0" timeOffset="134217">13442 11053 8832,'0'-46'3328,"0"46"-1792,15 16-1376,-15-16 704,15 14-192,-15-14-32,15 0-193,0 0-127,0 0-160,0 0-128,-15 0 0,31 0 224,-31 0 160,15-14-64,0 14 32,-15-16-96,0 16 0,15-15 32,-30 0 128,0 15 32,0-15 96,0 15-256,-1 0-96,1 0-64,0 15-32,-15 0-64,30-15-64,-15 15-64,15 1 32,-15-2 32,30 2 0,0 13 0,0-13 0,0-1-96,0 0 64,0-15-32,1 30-64,14-30-608,-15 0-320,0 0-800,0 0-351,16-15-1153,-31 0-512,14 0 576</inkml:trace>
  <inkml:trace contextRef="#ctx0" brushRef="#br0" timeOffset="134813">13729 10963 9728,'0'0'3584,"-15"0"-1920,15 0-1312,0 0 831,15 0-511,-15 0-64,15 15-416,-15-15-128,15 15-64,1-15 0,-16 15 64,14-15-32,2 31 64,-1-16-128,-15 0 0,15 0 32,-15 1 0,15-2 64,0-14 32,-15 0-128,15 0 32,-15-14 0,15 14 64,-15-16-32,16 1 64,-16-15 352,0 15 192,0-1 32,0-14-32,0 15-64,0 0 32,0 0-256,0-1-128,0 1-64,0 15-32,14 0-160,-14 15 32,16 1-64,-1-1 0,-15 0 0,30 0 0,-30 0 64,30 0 0,-15 1-96,15-16 0,-14 15 64,-1-15 64,0 0 0,15 15-32,1-30 96,-16 15 64,-1 0-128,-14-15-32,16-1 0,-1 1 0,-15-15 0,15 15 0,0-16-96,-15 16 64,0 0-544,0 15-160,0-15-768,0 0-256,0 15-1247,15 0-577,-15 0-480</inkml:trace>
  <inkml:trace contextRef="#ctx0" brushRef="#br0" timeOffset="135775">14667 10872 8832,'0'0'3328,"0"0"-1792,-15 0-1088,15 0 1248,0 0-993,0 15 513,0-15-736,0 15 320,0 0-480,0 1-96,15-1-128,-15 0-96,0 15 32,0-15 32,15 0-32,-15 0 64,0-15-64,16 0 128,-16 16-96,0-16 320,0 14-192,0-28 320,0-2-288,15 1 96,-15 0-192,0-15 0,14 0-64,-14 15-64,16-16 32,-16 16-32,15 0 0,0 0 0,0 15 0,1 0-96,-2 15 64,2 0-128,-1 0 96,-15 16-96,15-16 64,-15 0 64,15-15 32,-15 15 0,0 0 0,0 0 64,15 0-32,-15-15 64,0 0-64,0-15 192,0 15-128,0-15 320,0 0-224,0 0 32,0-15-128,15 14-64,-15 1 0,15-15-32,1 15 0,-1 0-96,0 15 64,0 0-32,-15 15 0,15 0 0,0 0-64,-15 0-64,0 0 32,16 1-64,-16-1 64,0 0-128,14 0-32,-14 0-288,0 0-64,0-15-448,0 15-160,0-15-991,0 0-481,0 0-1440</inkml:trace>
  <inkml:trace contextRef="#ctx0" brushRef="#br0" timeOffset="136613">15211 10902 5632,'-15'14'2112,"15"-14"-1152,0 0-224,0 16 832,0-16-160,0 0 672,0 0-1152,0 15 479,15-15-831,0 0 192,0 0-448,1 0-32,13 0-192,-13 0-64,-1-15 0,0 15 32,0-16-32,0 2 64,-15 14-64,15-31 128,-15 17 128,0-2 128,-15 1 128,15 0-96,-15 15 64,0-15-224,0 30-96,-16 0-96,2 16 0,13-17-128,1 17 0,0-17 32,0 32 0,15-31 0,15 0 0,-15-15-96,15 15 64,-15 1 32,31-2 0,-2-14 64,-13 0-192,-1 0 32,15 0-192,0 0 32,1-14-384,-1 14-64,-15 0-896,0 0-320,0-16-2175,0 16-1889,-15-15 2240</inkml:trace>
  <inkml:trace contextRef="#ctx0" brushRef="#br0" timeOffset="140352">15770 10796 6912,'-14'-15'2624,"14"15"-1408,0 0-448,0 0 864,-15 0-480,15-15-128,-16 15-288,16 0-161,-15 0-319,-15 0-32,15 15 0,0 0-32,0-15-32,15 15-256,-15 0 64,15-15-64,0 15 32,0 1 64,0-1 0,0-1 0,15 2 0,0-16 64,0 15-32,15-15 64,-15 15-64,0 0 128,1-15-96,-16 15 32,15 0-32,-30-15 32,15 16-64,-16-2-32,16-14 32,-15 16-192,0 14 96,-15-15 32,15 0 32,-15 0 0,14-15 0,16 15-224,-15 0 128,0-15-1503,15 0 863,0-15-3680,0 15 2432,15 0-2496,0-15 2592</inkml:trace>
  <inkml:trace contextRef="#ctx0" brushRef="#br0" timeOffset="140748">16042 10781 8064,'0'-15'2976,"0"15"-1600,-15 0-832,15 0 1376,0 0-1120,-15 0 415,0 0-735,0 15 0,-1-15-288,2 15 32,14 0-128,-16 1-128,1 14 0,15-15 32,0 0 0,0 0 0,15 0 0,1 0 0,-2 0 0,-14 1 64,16-1-32,-1 0-32,15 0 32,-30 0 32,15 0-32,-15-15 128,0 16-96,-15-16-32,0 29 0,0-29-32,0 0 0,-15 0 0,14 16 0,1-16-96,1 15 64,-17 0-544,16 0 320,0 0-2015,15-15 1279,0 0-4160,15 0 2880</inkml:trace>
  <inkml:trace contextRef="#ctx0" brushRef="#br0" timeOffset="141221">16239 10826 7296,'0'15'2720,"0"-15"-1472,-16 15-768,2-15 1312,14 0-1024,-16 15 480,1 0-736,15 1 63,-15-2-319,0 2-160,15-1-64,0 0-32,0 0 0,0 1 0,0-16 0,15 14-96,0-14 64,-15 16 32,15-16 0,1 0 64,-2-16-32,-14 16 192,16-14-128,-16-2 384,15 1-256,-15 0 448,0 0-384,0-1 352,0 2-352,0-2 128,-15 1-256,15 0 64,0 15-128,0 15 0,0 0-32,0 1-128,0 14 32,0 0-128,15-15 96,-15 1-608,15 14 384,-15 0-1440,15 0 960,-15-15-2815,15-15 2015,0-15-1344,0 30-288,0-45-160</inkml:trace>
  <inkml:trace contextRef="#ctx0" brushRef="#br0" timeOffset="141798">16571 10781 8064,'-15'0'3072,"15"0"-1664,-31 15-1024,31 0 832,-15 1-416,0-1 192,0 0-544,0 0 31,0 15-319,15-15-128,-15 0-64,30 0 32,-15 1 0,15-1 0,15 0 0,-15 0 0,16-15 0,-16 0 64,15 0-32,-15-15 64,0 15-64,1-15-32,-1 15 32,-1-15 224,-14-1-128,16 1 672,-16 0-448,0 0 448,0 0-448,-16-15 192,16 30-320,0-15-64,-14 15-96,14 15 32,0-15-64,0 15-96,0 0-32,14 15 64,2-15 0,-16 0 32,15 1 0,0-1 0,0 0 0,1 0-96,-2 15 0,2 0-96,-1 16 32,0-16-64,-15 15 64,15-14 160,-15-2 64,15 2 0,-15-1 32,0-15-64,-15 16 64,0-16-64,0 15 64,0-15-128,-15 0 0,30 0 32,-31 0 64,1-15-32,0 0 64,-1 0-64,16 0-32,0 0-2176,15-15 1184,-15 0-3263,15 15 2399,15-30-3008,-15 0 2784</inkml:trace>
  <inkml:trace contextRef="#ctx0" brushRef="#br0" timeOffset="142324">16844 10947 5632,'0'16'2112,"0"-16"-1152,-15 0-480,15 0 992,0 0-800,15 0 384,-15 0-640,0 0 384,15 0-448,-15-16 384,15 16-416,0 0 256,-15 0-320,15 0 64,0-15-192,-15 0 223,16 15-223,-1-15 320,-15 0-256,0 0 384,0 0-320,0 15 288,0-16-288,0 1 128,-15 15-224,-1-15 0,1 15-96,0 0 32,15 15-64,-15 0 64,0 1-64,15 14-96,-15-15 32,15 15 32,0-15 0,0 1 0,15-2 0,-15 17-96,15-1 64,0-14 32,0-16 0,0 0 64,16 0-32,-16 0-512,15 14 256,0-14-1600,-14 0 1024,14-14-2847,-15 14 2079,0-16-3104,15 16 2656</inkml:trace>
  <inkml:trace contextRef="#ctx0" brushRef="#br0" timeOffset="142678">17373 10735 8704,'-15'-15'3232,"15"15"-1728,0-15-992,-16 15 1504,16 15-1185,-15-15 609,15 15-864,-15 0 352,0 1-576,0 14 32,-16-15-224,31 15-96,-15 0-32,15-15-128,15 1 64,-15-2 32,31 2 0,-31-1 0,30 0 0,-15 0 64,0-15-32,1 15 64,-1 0-64,-15 1 64,14-1-64,-14-15 64,0 0-64,0 15 64,-14 0-64,14 0-96,-15 0 32,-1-15-608,1 0 352,-15 0-1792,15 15 1152,-16-15-863,1 15-1889,30-15-1888,-15 0 2880</inkml:trace>
  <inkml:trace contextRef="#ctx0" brushRef="#br0" timeOffset="144479">18023 10826 6272,'-15'-15'2368,"15"15"-1280,0 0-288,-15 0 1440,15 0-1248,-16 0 544,16 0-960,-30 15-1,30 0-383,-15 1-160,15-16-64,-15 14-32,15 1 0,0 1 128,15 14-32,0-15-32,-15 0 32,15 0-128,0 0 64,1 0 32,-1 0 0,0-30 64,0 15-32,0-15 64,0 15-64,1-30 64,-1 15-64,-15 0 416,0-1-256,0-14 544,0 15-416,0-15 288,0 15-352,-15 15 0,15-15-160,-16 15-128,16 0 0,0 0 32,0 15 0,0 0 0,0 1 0,16 13 64,-16 1-32,15-14-224,0-1 96,-15 0-736,15 0 448,-15-15-1280,15 15 897,1-15-2369,-16 15 1760,14-15-3040,-14 0 2496</inkml:trace>
  <inkml:trace contextRef="#ctx0" brushRef="#br0" timeOffset="144821">18280 10750 6144,'0'-15'2368,"0"15"-1280,15 15-352,-15-15 1312,0 15-1120,0-15 480,0 15-864,0 1 288,15-1-512,-15 30-33,0-15-159,15-14-96,-15 14 0,0-15-128,15 0 64,-15 0-128,0 1 96,0-2 32,0-14 32,0-14 192,0 14-96,0-16 544,0-14-384,0-1 480,0 17-448,0-32-64,16 31-128,-16-30 0,15 14-64,-15 1-96,0 15 32,15 0-896,-15 15 512,15-15-2719,1 15 1727,-16 0-3744,14 0 2912</inkml:trace>
  <inkml:trace contextRef="#ctx0" brushRef="#br0" timeOffset="145256">18643 10796 8320,'0'0'3072,"0"0"-1664,30 0-928,-30 0 1248,15 15-992,0-15 415,1 0-671,-16-15 0,14 15-288,2 0-32,-1 0-96,-15-15 96,15 0-96,0-1 480,-15 2-320,0-2 608,16 1-448,-16 1 288,0-2-384,-16 1 128,16 15-256,-15-15 0,0 30-96,0-15-64,-1 15 32,-14 15-128,30-15 64,-30 31 32,30 14 0,-15-29-96,15-2 64,15 1 32,0-14 0,0 14 0,1-15 0,14 15-160,0-15 96,-15-15-608,15 0 384,-15 0-2624,16 0 1600,-16-15-4799,15 15 3423</inkml:trace>
  <inkml:trace contextRef="#ctx0" brushRef="#br0" timeOffset="146632">7848 11536 8320,'-15'0'3168,"15"0"-1728,0 0-768,0 0 1088,0 0-992,0 16 191,0-16-607,0 15 288,15 0-352,-15 0-96,0 0-96,15 0 0,-15 0-64,0 1 64,0-1-64,15 15-32,-15-15 32,0 0 32,0 1-32,0-2 64,0-14-64,0 0 64,0 0-64,0 0 320,0-14-160,0-2 256,0 1-256,0-15-32,0 0-96,0-1-128,0 1 32,0 0 96,16 15-32,-2-15-32,2 14 32,-1 1-32,0 0 0,0 0 0,15 15 0,-15 0-96,1 0 64,-2 0-672,2 15 384,-16-15-1792,15 0 1184,0 0-3519,0 15 2463,-15-30-2752,15 15 2720</inkml:trace>
  <inkml:trace contextRef="#ctx0" brushRef="#br0" timeOffset="147128">8256 11537 8064,'15'0'3072,"-15"0"-1664,0 15-1024,0-15 992,0 0-832,0 0 256,15 0-512,-15 15 64,0-15-224,15 0 159,0 0-191,0 0 256,0 0-224,-15-15 160,16 15-160,-1-15 160,0 15-192,0-31 256,0 31-224,-15-15 256,0 0-256,0 0 160,0 15-160,-15 0 160,15 0-192,-15 0 96,0 0-96,0 15 96,-1 0-128,1 0 32,15 1-32,-15-1-192,15 0 64,0 0-96,0 0 64,-15 15 64,30-15 32,-15 0 0,0 1 0,15-1 64,0 0-32,16-15-32,-16 15 32,15 0-32,-15-15 0,1 0-928,14-15 512,-15 15-2303,15 0 1535,-15-15-4160,0 15 3008</inkml:trace>
  <inkml:trace contextRef="#ctx0" brushRef="#br0" timeOffset="147676">8785 11491 6016,'0'-15'2272,"0"0"-1216,0 15-448,0 0 736,0 0-256,0 0-64,0 0-96,0 15-32,0 0-480,-16 0 160,2 1 95,14-16-159,-16 30-32,1-15-224,0 15 0,0-15-160,15 0-64,0 0-96,0-15 32,0 16-32,0 14 0,0-30 64,15 15 0,0-15-96,-15 15 64,31 0 96,-17 15-32,2-30 64,-1 0-64,0 0-992,0 0 512,15-14-2783,-15 14 1791,1-16-3456,-2 1 2784</inkml:trace>
  <inkml:trace contextRef="#ctx0" brushRef="#br0" timeOffset="148163">9027 11567 7296,'-15'0'2816,"15"0"-1536,0 0-928,0 0 672,0 16-128,0-16 32,15 0-256,-15 0 0,15 0-384,-15 15-33,15-15 65,0 0-64,0 0 32,16 0-160,-17 0-96,-14 0 64,16 0 0,-1 0-32,-15-15-64,15-1 160,0 16 128,-15-14-32,0-2 32,0 1 32,0 15 32,-15-15 32,0 15 64,15 0-160,-31 15-96,17-15-96,-2 15-96,1 15-64,0-14-32,0-1-32,15-1 96,0 2 0,0-1 32,15 0-96,0 15 64,0-30 32,15 0 0,-30 0 0,31 15 0,-1-15 0,0 15 64,0-15-32,-15 0-32,1 0-480,-1-15-160,15 15-1024,-15 0-383,-15-15-961,15 15-352,0-15-32</inkml:trace>
  <inkml:trace contextRef="#ctx0" brushRef="#br0" timeOffset="148637">9435 11340 9472,'-15'-45'3520,"15"45"-1920,0 15-1024,0-30 991,0 15-799,0 0-224,0 15-352,15-15-160,-15 15 0,0 0-544,0 1 288,15-1-2143,-15-15 1279,0 15-4032,15 0 2880,0 0-1728</inkml:trace>
  <inkml:trace contextRef="#ctx0" brushRef="#br0" timeOffset="148449">9496 11491 7424,'0'0'2816,"0"0"-1536,0 15-512,0-15 928,0 15-448,0 16-160,15-17-353,-15 2-127,15-1-352,-15-1-160,0 2 0,0-1-128,16 15-64,-16-30-864,14 0-383,-14 15-1537,0-15-608,0 0-32</inkml:trace>
  <inkml:trace contextRef="#ctx0" brushRef="#br0" timeOffset="149058">9828 11566 6016,'-15'0'2272,"15"0"-1216,-15 16-448,15-16 736,0 0-256,-15 15 0,15-1-128,0-14 32,15 16-544,0-16 159,-15 30 65,31-30-224,-1 15-96,-15-15-128,0 15-64,0-15-96,0 15-64,15-15 32,-30 15-32,16-15 0,-1 0 0,-15 0 192,15-15 192,0 0 96,-15 0 0,0 0-32,0 0-32,15-16-320,-15 17-32,0-1-64,0-1 0,0 1-224,15 0 0,-15 0-608,0 0-256,16 0-1535,-2 15-641,-14 0-1120</inkml:trace>
  <inkml:trace contextRef="#ctx0" brushRef="#br0" timeOffset="149737">10267 11582 8064,'0'15'2976,"0"-15"-1600,0 0-960,0 0 768,15 0-192,-15 0-32,15 0-385,-15 0-191,0 0-224,15 0-64,0 0 32,-15-15 128,15 15 96,0-30 64,1 15 96,-16 0-160,15-1-32,-15 1 0,0 15 128,-15-15-192,-1 0-64,16 15-32,-15 15-32,0-15 0,0 30 0,0 1-64,0-16-64,15 0-64,0 15-32,0-15 64,0 0 0,15 0 32,-15 1 64,15-1-32,0 0-32,0-15 32,0 15-32,1 0-96,14-15 64,-15 0-256,15 0-64,1 0-864,-17 0-352,32-15-1439,-31 15-545,0 0-480</inkml:trace>
  <inkml:trace contextRef="#ctx0" brushRef="#br0" timeOffset="150100">10750 11386 7296,'0'-60'2816,"0"60"-1536,0-16-288,0 1 1024,0 15-480,0 0-161,0 0-383,0-15-96,0 30-480,0-15 32,0 31 0,16-16-160,-16 15-32,0-15-192,14 16-64,-14-16 0,16 15 64,-1 0-32,0-15 64,0 0-64,0 16 64,-15-16-128,15 0 0,0 0 32,-15 0 64,16 0-32,-1-15-32,-15 15 32,0-15-32,15 0 64,-15 16 32,0-16 32,-15 0 0,15 0 64,-15 0 96,-16 0 0,-14 14 0,15-14-96,14 16 32,2-16-64,-2 15 0,-14-15-256,15 15 0,15-15-32,0 15-32,0 1 128,0-2 0,30-14 32,-15 0 0,15 0 64,-14 0 32,-1 0-32,15 0 32,-15 0-128,15-14-64,-14 14 64,-1-16 64,0 16-416,0-15-160,0 15-576,0-15-160,1 0-1088,-2 15-479,-14-16-1953</inkml:trace>
  <inkml:trace contextRef="#ctx0" brushRef="#br0" timeOffset="153132">11612 11461 4480,'0'0'1760,"0"0"-960,0 0 32,0 0 1440,0 15-1216,0-15 672,0 0-1024,-15 15 736,15 0-800,-15-15 575,0 0-703,15 16 320,-15-16-512,0 14 128,0 2-288,-15-16 0,30 15-96,-31 0-128,31 0 32,-15 0 32,15 0 0,-15 16 0,15-16 0,0 0 0,15 0 0,0 0 0,0 16 0,1-31-96,14 14 64,-30-14 32,30 0 0,-15 0-1056,15 0 576,-15 0-2495,1-14 1663,-2-2-3584,-14 16 2784</inkml:trace>
  <inkml:trace contextRef="#ctx0" brushRef="#br0" timeOffset="153667">11945 11597 8704,'-30'0'3328,"30"0"-1792,-30 0-1312,30 0 1248,0 0-896,-16 15 447,16-15-607,-14 0 128,-2 15-320,1-15-128,0 15-64,15-15-32,-15 16 0,15 14-96,0-15 64,0 0-32,0 0 0,15-15 64,0 0 0,0 0 0,1 16 0,14-16 64,-15 14-32,0-28 64,0 14-64,0-16 320,0 1-160,-15 0 384,15 0-320,-15-1 384,16 2-384,-32-2 224,16 1-256,-15 0 64,15 0-160,0 0 0,0 15-64,-15 15-128,30-15 32,-15 15-32,0 0 0,15-15 64,1 15 0,-16 1 64,14-2-320,2 2-64,-16-16 160,15 0-416,0 0-96,-15 15-704,15 0-320,-15-15-1087,15 0-481,-15 0-448</inkml:trace>
  <inkml:trace contextRef="#ctx0" brushRef="#br0" timeOffset="153929">12141 11446 8448,'-15'-15'3232,"15"15"-1728,0 0-832,0 0 1440,0 0-1185,0 0 353,15 0-800,-15 0 64,0 15-288,0 0-32,0 16-128,0-1-64,15-15 0,-15 30-192,0 0 96,15-30-608,-15 15 384,15-30-1504,-15 16 993,15-1-2593,-15 0 1888,16 0-3040,-2 0 2592</inkml:trace>
  <inkml:trace contextRef="#ctx0" brushRef="#br0" timeOffset="154199">12293 11416 9344,'-15'0'3520,"15"0"-1920,0 0-1248,0 0 896,0 15-321,0-15 1,15 15-160,-15 0-96,15 0-352,-15 15-128,15 1-64,-15-16-160,15 0 32,-15 15 64,16 1 32,-16-17-128,15 2-32,-15-1-480,15 0-128,-15 0-768,15 0-287,-15-15-1025,15-15-384,-15 15-384</inkml:trace>
  <inkml:trace contextRef="#ctx0" brushRef="#br0" timeOffset="157046">12581 11387 6016,'-31'-16'2272,"31"16"-1216,0-15-448,0 15 1504,0 0-1152,0-15 896,-15 30-1120,15-15 287,0 15-639,15 1 0,-15-2-224,15 17-32,1-1-64,-2 0 32,2 0-64,-1-15 64,0 15-64,-15-14 64,15 13-64,-15-13-32,15-1 32,-15 0 32,0 0-32,0 0-96,0 0 32,0-15 32,0 0 0,0 0 64,0 0-32,0-15 64,0 0-64,0 0 64,0 0-64,15 0-32,-15-1 32,15-13-32,0 13 0,0 16 64,1-14-32,-1 14-32,0 0 32,0 14 32,0-14-32,-15 16 64,15-16-64,-15 15-32,15-15 32,-15 14-32,0 2 0,0-16 0,0 15 0,-15 0 64,15 0-32,-15 0 192,0-15-128,0 15 96,0-15-96,0 0 0,-1 15-32,-14-15-64,15 0 32,0 0-544,15 0 288,0 0-1536,-15-15 992,15 15-2559,0-15 1855,15 0-3040,-15 0 2560</inkml:trace>
  <inkml:trace contextRef="#ctx0" brushRef="#br0" timeOffset="158028">13141 11446 6656,'0'0'2464,"0"0"-1344,-31-15-608,31 15 1184,0 15-960,-15-15 704,0 15-832,0 0 288,0 1-513,-1-2-63,1 17-192,0-16-96,15 0 0,-15 0-32,30 0 0,-15 0-96,0-15 64,15 15 96,0 0-32,1-15-32,-1 0 32,0 0 32,0 0-32,-15 0 64,15-15-64,0 0 192,-15 0-128,0 0 544,16 15-384,-32-30 384,16 15-352,0 0 64,0 15-224,0-16 64,0 16-96,0 0 0,16 16-32,-16-1-64,0 0 32,0 0-32,14 0 0,-14 0-512,16 0 288,-16 0-384,15 0-576,0-15-287,-15 16-737,15-16-256,0 14-1376,0-14-576</inkml:trace>
  <inkml:trace contextRef="#ctx0" brushRef="#br0" timeOffset="158211">13412 11521 6912,'-16'15'2624,"16"-15"-1408,-15 0-704,15 16 704,0-16-160,0 15 32,-14-15-192,-2 30 0,1-30-513,15 15-63,-15 0 0,15-15-192,0 15 0,0-15-128,15 16-96,0-16 128,-15 0 32,16 14-96,-2-14 32,17 0-288,-17 0-64,2 0-799,14 0-289,-15 0-832,0-14-320,16-2-704</inkml:trace>
  <inkml:trace contextRef="#ctx0" brushRef="#br0" timeOffset="158212">13517 11234 7808,'-15'-15'2976,"15"15"-1600,15 15-960,-15-15 768,0 0-128,0 0 96,0 0-449,16 15-95,-16 0-352,14 30 32,-14-29 64,16 14-288,-16 0 0,15 1-64,-1 14 64,2-15-320,-1 0-64,-15 1-480,15-16-127,0 0-513,0 15-128,0-30-1216,-15 15-1728,15-15 1216</inkml:trace>
  <inkml:trace contextRef="#ctx0" brushRef="#br0" timeOffset="158446">13820 11431 6144,'0'0'2272,"0"0"-1216,0 0-544,0 0 768,-15 15-256,15-15 32,0 15-32,-15-15 0,0 15-544,-1 1 127,2-2 65,-17 17-224,16-16-32,0 0-160,15 0-96,-15-15-64,15 15 0,15 0-64,-15 1-32,15-16 32,0 0 32,1 14 32,-1-14 32,15 0-64,-15 0-64,0 0 32,16-14 32,-1 14-448,-15 0-224,0 0-736,16-16-351,-31 16-1153,15 0-512,-1-15 32</inkml:trace>
  <inkml:trace contextRef="#ctx0" brushRef="#br0" timeOffset="161390">14319 11416 4480,'0'-15'1760,"0"15"-960,0 0-32,0 0 1536,0 0-1248,0 0 1056,0 0-1248,0-15 768,0 30-961,0-15 225,0 0-544,15 15-64,-15 0-160,0 16-32,0-17-32,15 17-192,-15-16 64,0 0 96,0 1 0,0-1 128,0 0-96,0 0-32,0 0 0,0-15 32,0 15-32,0-15-96,0 0 32,0 0 32,0 0 0,0-15 0,0 0 0,0 0 128,0-15-64,16-1-32,-16 1 0,15 0-32,-15 14 0,15 1 128,0 0-64,0 15-32,-15 0 0,15 0-32,1 15 0,-16 0 0,14 1 0,1 14 0,1-15 0,-16 0 64,15 0-32,-15 1-32,15-16 32,-15 15-32,0-15 0,0 0 64,15-15-32,-15-1 416,0 1-256,0 0 128,15 0-192,-15-15 0,15 14-64,-15 1 32,16 0-64,-16 0-32,14 15 32,-14 0 32,16 0-32,-16 15-32,15 15 32,0 0-32,0 1 0,-15-16 0,15 16 0,-15-1-288,15-15 160,0 0-1024,-15 0 672,16 0-2271,-16 1 1535,0-16-4128,14 14 3008</inkml:trace>
  <inkml:trace contextRef="#ctx0" brushRef="#br0" timeOffset="161811">14863 11506 7808,'0'16'2976,"0"-16"-1600,0 0-960,0 0 1408,0 0-1024,0 0 511,15 0-767,-15 0 192,0 0-416,16 0 96,-16-16-256,15 16 0,-15 0-96,15-15-64,0 0 32,-15 0 32,15 15-32,-15-15 64,0 0-64,0 0 256,0 15-160,-15 0 448,15 0-320,-15 0 96,0 0-224,0 15-64,-1 0-32,1 0-32,15 15 0,0-15-96,0 16 64,-15-16-32,30 15 0,-15-15 64,0-15 0,15 15-96,1 1 64,-16-16-384,30 14 192,-15-14-1152,0 0 768,0 0-2207,15 0 1599,1 0-3776,-17-14 2816</inkml:trace>
  <inkml:trace contextRef="#ctx0" brushRef="#br0" timeOffset="162361">15105 11507 8320,'-15'0'3072,"15"0"-1664,0 15-1152,0-15 768,0 0-96,0 0 96,15 0-1,15-15 1,0 15-544,1 0-224,-17 0-32,2 0-192,14 0-32,0-15 0,1 15 64,-16 0-192,15 0-32,-15 0-800,15 0-256,0 0-767,-14 0-289,-2-15-1760</inkml:trace>
  <inkml:trace contextRef="#ctx0" brushRef="#br0" timeOffset="162120">15271 11310 7808,'0'-30'2880,"0"30"-1536,0 0-512,0 0 1536,0 0-1312,0 0 575,15 0-991,-30 0 64,15 15-416,0 0-96,-15 15-128,15 1-128,0 14 32,0-15-32,0 16 0,15-16 0,-15 15 0,15-30 64,0 15-224,1-15 0,-2 0-480,2-15-160,-1 15 448,0-15-799,0 0-257,0-15-864,-15 15-384,15-15-512</inkml:trace>
  <inkml:trace contextRef="#ctx0" brushRef="#br0" timeOffset="163167">15543 11204 7808,'0'-30'2880,"0"30"-1536,0-15-800,0 15 800,0 15-64,0-15-1,0 0-415,0 15-128,0 16-416,0-16 64,0 30 64,15 1-224,-15-1-64,0-15-32,15 0 0,-15 1-224,15-1 0,0 0-32,-15 1-32,0-16-96,0 0-64,15 0 160,-15-15 64,0 15 0,0-15 64,0 0 160,0-15 160,0 15 32,0-30 64,0 15-128,0-1 0,15-14-96,-15 15 0,16 15-96,-1 0-64,0 0 32,0 15 32,15 0-32,-14 0-32,-1 1 32,-15-1-32,14-15-96,2 15 64,-16 0-256,15 0-128,0 0-576,-15 0-160,15 1-735,-15-16-321,0 14-800,16-14-1600,-2 0 1184</inkml:trace>
  <inkml:trace contextRef="#ctx0" brushRef="#br0" timeOffset="163379">16042 11552 7552,'0'15'2816,"0"-15"-1536,0 16-800,0-16 832,15 15-416,-15-15-128,0 15-288,0-15-160,0 15-160,16 0-128,-16-15 64,0 15-128,15-15 0,0 0 160,0 0 63,-15 0 129,30 0 128,-30 0-192,15-15-64,1 0 32,-16 0 64,14 15 64,-14-30 96,0 14 128,-14 1 96,14 0 0,-16 15-32,-14-15-256,15 15-96,0 0-160,0 15-32,-16-15-96,31 15-96,-15 16-96,0-16 32,15 0-320,0-15-96,0 15-352,15-15-128,-15 0-1344,15 0-511,-15 0-1601</inkml:trace>
  <inkml:trace contextRef="#ctx0" brushRef="#br0" timeOffset="163761">16330 11250 7552,'15'-30'2816,"-15"30"-1536,0-15-576,15 15 896,-15 0-128,0 0-1,0 15-319,0-15-96,0 30-576,0-14 64,16 14 32,-16 15-256,15-15-32,-15 0-224,15 1-64,0-1 0,0 0 64,0-15-32,0 15-32,15-14-64,-14-1-32,-2 0 64,2 0 0,-1 0-64,-15-15 64,15 0 32,-15 0 0,0 0 0,0 0 0,-15-15 64,0 15 32,-1-15 96,-14 15 32,0-15-32,0 30 32,0-15-128,0 15-64,14 0-96,1 0 32,0 0 96,15-15-32,0 15-96,0-15 32,0 31 32,30-31-96,1 14 64,-1-14 32,0 0 64,-15 0-192,15 0 32,0 0-320,-14 0-128,14-14-640,-15 14-288,0 0-1311,0-16-577,15 1-832</inkml:trace>
  <inkml:trace contextRef="#ctx0" brushRef="#br0" timeOffset="164431">17154 11265 9600,'-27'0'3584,"27"0"-1920,-26 0-1088,26 0 1247,0 0-1023,0 0 0,0 0-480,0 26 0,0 1-192,0-1-64,0 1-32,0-27-608,0 26 320,26-26-2144,-26 0 1313,27 0-4385,26 0 3072</inkml:trace>
  <inkml:trace contextRef="#ctx0" brushRef="#br0" timeOffset="164242">17221 11461 7296,'0'15'2720,"-15"-30"-1472,0 15-192,15 15 1056,0-15-448,0 15 255,15 0-1087,-15 1 224,15-2-608,-15 17 96,15-16-320,-15 0-64,0 0-96,15 0-64,-15 0 32,0 1-608,0-2 320,0-14-1600,15 0 1056,-15 0-3391,0 0 2335,0 0-3232,0-14 2880</inkml:trace>
  <inkml:trace contextRef="#ctx0" brushRef="#br0" timeOffset="171776">17585 11417 5120,'-15'0'2016,"15"0"-1088,0 0-32,-15-16 1632,15 16-1376,0 0 928,0 0-1216,-15-15 319,15 15-703,-15-15 0,15 15-288,-16 0-32,2 15-96,-2-15-128,16 15 32,0-15 32,0 16 0,0-16 192,0 15-96,0-15 96,16 0-96,-2 0-64,2 14 0,-1-14-32,0 0 0,0 16 64,15-1-32,-30 0 128,15 0-96,-15-15 32,15 15-32,-30 0-64,15 1 32,-15-1 320,15 0-192,-15 0 128,0 0-160,-15-15-64,15 15-32,-1 0-256,2 1 128,-2-16-1568,1 0 896,15 14-3487,-15-14 2399,30-14-3136,-15 14 2848</inkml:trace>
  <inkml:trace contextRef="#ctx0" brushRef="#br0" timeOffset="173335">17584 11174 4736,'-14'30'1760,"14"-30"-960,0-30-384,0 30 960,0 0-768,0 0 416,0 15-608,0-15 256,-15 15-384,15-15 256,0 16-288,-16 14 288,16-15-320,-14-15 384,14 15-352,0-15 160,0 0-256,-16 15 0,16-15-96,-15 15-64,15 1 32,-15-16-128,15 15 64,0 0 32,0 0 0,0 0-704,0 0 384,0-15-1856,0 16 1216,0-1-3040,0-1 2272</inkml:trace>
  <inkml:trace contextRef="#ctx0" brushRef="#br0" timeOffset="172469">17479 11325 5376,'0'-15'2112,"0"15"-1152,15-15-288,-15 0 1280,0 15-1088,15 0 320,-15 0-736,0-15 96,16 15-320,-16-15 224,15 15-256,0 0 448,0 15-352,0-30 287,0 15-319,0 0 128,1 0-224,14 0 64,-15 0-128,0 0 0,0 0-32,1-15-64,-16 15 32,15 0 32,-1 15-32,-14-15-576,0 0 288,0 0-2015,0 15 1279,0 0-3968,0-15 2784</inkml:trace>
  <inkml:trace contextRef="#ctx0" brushRef="#br0" timeOffset="174435">18174 11189 8448,'-15'0'3168,"15"0"-1728,0-15-896,0 15 1024,0 0-928,0-15-96,0 30-353,0-15-63,0 0-64,0 15-671,0-15 319,15 0-2080,-15 15 1312,15 1-3456,0-2 2496</inkml:trace>
  <inkml:trace contextRef="#ctx0" brushRef="#br0" timeOffset="174227">18295 11446 7552,'0'15'2880,"0"-15"-1536,0 31-1152,0-16 928,15 0-704,-15 0-32,0 0-256,0 0-96,15-15 0,-15 16-1312,0-1 704,0-1-3648,0-14 2368</inkml:trace>
  <inkml:trace contextRef="#ctx0" brushRef="#br0" timeOffset="174436">18613 11189 6656,'0'15'2528,"0"-15"-1344,0 61-896,0-31 960,15-15-704,-15 0 288,0 16-512,0-17 64,15 17-256,-15-1-64,0 15-32,0-29 32,0 14-32,0-15-32,0 0 32,-15 0-32,15-15 0,0 0 256,0 15-128,0-30 800,0 0-512,-15 0 735,15-16-671,0-14 128,0 15-352,0 0-32,0-1-128,0 1 96,15 15-128,0 0 32,0 15-32,-15 0 32,15 15-64,0 0-96,0 15 32,1-14-192,-1 14 128,0-15-608,0 15 416,0-15-1855,0 15 1183,-15-14-3296,16-1 2368,-1-15-2304,-1 15 2432</inkml:trace>
  <inkml:trace contextRef="#ctx0" brushRef="#br0" timeOffset="174692">18930 11386 6912,'-15'-15'2624,"15"15"-1408,0-30-512,0 30 1024,15 15-960,-15-15-32,0 15-448,15 0 0,0 0-160,-15 1-64,16-1-32,-1 15 32,-15 0-32,15-15-32,0 1 32,-15-16-32,15 14 0,-15-14 64,15 0-32,-15-14 416,0-2-256,0 1 479,0-15-383,0 0 0,0-1-160,0 1-160,15 15 0,-15-15-960,0 14 545,0 1-2721,16 0 1760,-16 0-3232,14 15 2624</inkml:trace>
  <inkml:trace contextRef="#ctx0" brushRef="#br0" timeOffset="175112">19278 11431 7040,'-16'0'2624,"16"0"-1408,0 31-1056,0-31 608,0 14-480,0 2 64,0 14-224,16-30 0,-16 15-64,0 1-128,15-2 32,-15-14 448,15 0-224,0 0 704,-15 0-512,15-14 512,-15 14-480,15-31 543,1 16-543,-1-16 576,-15 17-576,0-17 352,14 16-448,-28 0 416,14-15-448,-15 15 224,-1-1-288,-14 1-64,0 0-96,15 15-128,-16 15 32,16 0-320,0 1 192,15-1-736,0 15 512,0 0-1728,0 1 1184,15-1-2975,0-15 2207,0 0-2944,-15 0 2624</inkml:trace>
  <inkml:trace contextRef="#ctx0" brushRef="#br0" timeOffset="177183">19489 10947 3712,'0'0'1408,"0"0"-768,-15 15 32,15-15 1312,0 0-1056,0 0 1184,0 0-1248,0 0 640,0 0-864,0 0 64,0 15-416,0 1-96,15-1-128,-15 15-64,0 0 32,15 15-32,-15 1 0,0-1 0,0 0 0,15 1-160,-15-1 96,16 1-672,-16-16 416,0 0-1376,14 15 960,-14-30-2400,0 1 1760,0-16-2048,0 14 1952</inkml:trace>
  <inkml:trace contextRef="#ctx0" brushRef="#br0" timeOffset="177500">19671 11265 5632,'-15'0'2112,"15"0"-1152,-15-15-416,15 30 1056,0 0-896,-15 1 576,0 14-768,-1-15 576,1 0-608,0 15 160,0-15-352,0 15 32,0 1-192,15-17-64,-15 17-32,15-16 31,0 0-31,15 0 192,0 0-128,0-15 96,0 15-96,0-30-256,0 15 64,1 0-1151,-1 0 671,0-15-2688,0 0 1792,0 0-2784,-15 15 2432</inkml:trace>
  <inkml:trace contextRef="#ctx0" brushRef="#br0" timeOffset="177919">19701 11461 7424,'15'-15'2816,"-15"15"-1536,16-30-800,-16 30 1024,14 0-864,1-15 128,1 15-480,-16 0 96,15-15-224,-15 15 64,15-15-128,-15 15 160,15 0-160,-15-15 447,15-1-287,-15 2 512,0-2-448,-15 1 512,15 15-512,-30-15 64,30 15-224,-31 15-32,16-15-64,-15 31-64,15-1 32,0 0-192,0-15 96,15 15-96,0-15 64,0 15 0,15 1 32,-15-16 128,15 0-32,0 0-96,1-15 32,13 15-320,2 0 192,-16-15-1280,0 0 800,0-15-2623,0 15 1823,1-15-3360,-2 0 2720</inkml:trace>
  <inkml:trace contextRef="#ctx0" brushRef="#br0" timeOffset="178432">19974 10962 7808,'0'0'2976,"0"0"-1600,0 0-832,0 0 1568,0 0-1184,0 0 479,0 15-863,0 0 0,0 16-352,0-17 32,14 2-128,-14-1 0,16-1-32,-1 32-64,0-1 32,0 1-32,0-16 0,-15-15 0,15 15 0,1-15-96,-16 15 64,15-14 96,-15-1-32,14-15 64,-14 0-64,0 15 128,0-15-96,-14 0 256,-1-15-192,-1 15 384,1 0-288,-15 15 32,15-15-160,-16 15-64,17 0 0,-2 0 32,1 16-32,0-1-96,0 0 32,15-15-32,0 0 0,15 0 64,-15 1 0,15-16 0,0 14 0,1-14-160,-2 0 96,2 0-960,-16 0 576,30-14-2783,-15-2 1791,0 16-3936,0-15 3040</inkml:trace>
  <inkml:trace contextRef="#ctx0" brushRef="#br0" timeOffset="178630">20196 11522 8448,'-26'26'3168,"26"-26"-1728,0 27-992,0-27 1376,0 0-1056,0 0 287,0 26-671,0-26-128,0 27-160,0-27-1631,26 26 831,-26-26-4576,0 0 2944</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1:59:58.870"/>
    </inkml:context>
    <inkml:brush xml:id="br0">
      <inkml:brushProperty name="width" value="0.08571" units="cm"/>
      <inkml:brushProperty name="height" value="0.08571" units="cm"/>
      <inkml:brushProperty name="color" value="#ED1C24"/>
    </inkml:brush>
  </inkml:definitions>
  <inkml:trace contextRef="#ctx0" brushRef="#br0">4007 6372 4608,'0'0'1760,"0"0"-960,-14-14-224,14 14 1120,0 0-928,0 0 576,0 0-832,-13 0 448,13 14-544,0-14 256,0 0-384,-14 0 64,14 0-224,0 0 0,0 0-64,0 0 32,0 0-64,-14 0 192,28 13-128,-14-13 192,0 0-192,0 14 192,0-14-192,14 0 95,-14 0-95,13 14 96,1-14-128,-14 0 32,14 0-32,-1 0 32,1 13-64,0-13-32,0 0 32,-1 14-32,1-14 0,-14 0 64,14 0-32,-1 0 64,-13 14-64,14-14-32,-14 0 32,14 14-32,-14-14 0,0 0 64,13 0-32,-26 0-32,13 13 32,0 1 32,0-14-32,-14 14 64,14-14-64,-14 13-96,14 1 32,-13 0-32,-1-1 0,0 1 64,1 0 0,-15 13 64,14-13-32,-13 0-96,13-1 32,1 1-32,-1 0 0,0 13 64,1-27 0,-1 14-704,1-1 385,-1-13-2433,14 14 1536,0-14-3552,0 13 2688</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6T02:00:20.326"/>
    </inkml:context>
    <inkml:brush xml:id="br0">
      <inkml:brushProperty name="width" value="0.08571" units="cm"/>
      <inkml:brushProperty name="height" value="0.08571" units="cm"/>
      <inkml:brushProperty name="color" value="#ED1C24"/>
    </inkml:brush>
  </inkml:definitions>
  <inkml:trace contextRef="#ctx0" brushRef="#br0">3706 7276 3968,'-14'0'1472,"14"0"-768,0 0-256,0 0 544,0 0-128,0 0-32,0 0-320,0 0-96,0 0-224,0 0 96,0 0 32,0 0 32,0 0 32,0 0-64,0 0-32,0 0-96,0 0-32,0 0-96,0 14 32,0-14 64,0 0 64,14 0-192,-14 0 0,0 0-32,13 0 64,-13 0 96,14 0 128,0 0-64,0 0-64,-1 0 0,1 0 32,0 0-96,-1-14 0,1 14-96,0 0-32,-1 0 96,15 0 32,-14 0-128,-1 0 32,1 0 192,0 0 192,-1 0-192,1 0-32,0 0 96,-1 0-128,1 0 64,-1 0-97,1 0-63,0 0 0,-1 0 32,1 0-32,-14-14 64,14 14-64,0 0 128,-14 0-96,13 0 128,1 0-128,-14 0-32,14 0 0,-1 0 32,-13 0-32,0 0-32,14 0 32,-14 0-32,0 0 0,14 0 0,-14 14 0,0-14 64,0 0-32,0 0 64,13 0-64,-13 0-32,0 0 32,0 0 32,0 0-32,0 0 64,0 0-64,-13-14-96,13 14 32,0 0 224,0 0-96,-14-14 192,0 14-192,1-13 32,13 13-64,-14-14 32,0 0-64,-13 1-32,13 13 32,0-14-32,1 0 0,-15 1 64,15 13-32,-1-14 64,1 14-64,-15-14 64,15 14-64,-1-13-32,14 13 32,-14-14-128,14 14 64,-13 0 32,13 0 0,0 0-96,0 0 64,13 0 32,-13 14 0,14-14 0,0 0 0,13 0 0,-13 13 0,-1-13 0,1 14 0,-1 0 64,15-14-32,-15 13-32,1 1 32,0 0 32,0-1-32,13 1-96,-27-14 32,14 14 32,-1-1 0,1-13 128,0 14-64,-14 0-32,0 0 0,13-14-32,-13 13 0,0-13 64,0 14-32,0 0 64,0-1-64,-13 1-96,13 0 32,-14-1 32,0 1 0,1 0 0,13-1 0,-28 1 0,15 0 0,-1-1-96,14 1 64,-14 0-1312,14-14 736,0 13-5055,0-13 3167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7:11.841"/>
    </inkml:context>
    <inkml:brush xml:id="br0">
      <inkml:brushProperty name="width" value="0.05714" units="cm"/>
      <inkml:brushProperty name="height" value="0.05714" units="cm"/>
    </inkml:brush>
  </inkml:definitions>
  <inkml:trace contextRef="#ctx0" brushRef="#br0">13108 16601 4992,'-28'0'1920,"28"0"-1024,0 0-416,-27 0 864,54 0-768,-54 0 448,27 0-608,0 0 672,0 28-608,-28-28 544,28 0-576,0 0 384,0 28-480,0-28 383,0 0-415,0 0 256,0 27-320,0-27 192,0 0-224,28 0 0,-1 0-128,1 0 0,0 0-32,-1 0 96,28 0-96,-27 0 192,27 0-160,-27-27 96,27 27-96,-27 0 0,-1 0-32,29 0-64,-29 0 32,29-28-32,-29 56 0,28-28 128,-27 0-64,-1-28 192,29 28-160,-29 0 96,1 0-96,27 0-64,-28 0 0,1 0 32,27 0-32,-27 0-32,27 0 32,-27-28 32,27 28-32,-27 0 128,27 0-96,-28 0 32,1 0-32,0 0 32,-1 0-64,1 0 64,0 0-64,-1-27-32,28 27 32,-55 0 32,56 0-32,-29 0 64,1 0-64,0 0-32,-1 0 32,1 0-32,0 0 0,-28-28 64,54 28-32,-54 0 64,28 0-64,0 0-32,-1 0 32,1 0-128,0 0 64,-28 0 32,27 0 0,1 0 64,0 28-32,-28-28 64,27 0-64,-27 0 64,0 27-64,0-27-32,0 0 32,0 0-192,27 0 96,-27 0-736,0 0 416,0 0-2208,0 0 1440,-27 0-4639,27 0 3231,-27 0-2560,-1 28 2944</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7:10.922"/>
    </inkml:context>
    <inkml:brush xml:id="br0">
      <inkml:brushProperty name="width" value="0.05714" units="cm"/>
      <inkml:brushProperty name="height" value="0.05714" units="cm"/>
    </inkml:brush>
  </inkml:definitions>
  <inkml:trace contextRef="#ctx0" brushRef="#br0">11333 16960 7552,'-27'0'2816,"27"0"-1536,0 0-736,0-28 1504,0 28-1152,0 0 607,27-28-863,-27 1 192,28-1-480,0 0-128,-1 28-128,1-27-160,0 27 32,-1 0 32,1 0 0,0 0 128,-1 0-64,-27 0-32,28 0 0,-28 0-32,27 27 0,-27-27-96,0 28 64,0 0-192,-27-28 128,-1 55-32,28-55 64,-55 55 64,55-28 0,-55 1 64,27 0-32,0-28 256,28 27-160,-27-27 448,27 27-320,0-27 96,0 0-224,0-27-64,0 27-32,0 0 32,27 0-32,1-27-96,0 27 32,27 0 32,-27 0 0,27 0 128,-28 0-64,29 0 192,-29 0-160,1 0 32,27 0-64,-27-28-64,-1 28 32,1 0-32,-28 28 0,28-28 0,-1 0 0,1 0-224,-28 27 128,0-27-864,27 27 512,-27-27-2048,0 28 1377,0-28-4353,0 0 3072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7:12.586"/>
    </inkml:context>
    <inkml:brush xml:id="br0">
      <inkml:brushProperty name="width" value="0.05714" units="cm"/>
      <inkml:brushProperty name="height" value="0.05714" units="cm"/>
    </inkml:brush>
  </inkml:definitions>
  <inkml:trace contextRef="#ctx0" brushRef="#br0">13749 16793 6400,'0'0'2464,"0"0"-1344,0 0-256,0-28 1632,0 28-1376,28 0 672,-28 0-1089,27-27 193,1 27-544,-28-28-64,28 28-160,-1 0 128,1 0-160,-28 0 192,28 0-192,-28 0 32,27 28-64,-27-1-64,0-27 32,0 28 32,0 0-32,-27-1-96,27 1 32,-28 0-32,28-1 0,-28-27 128,28 28-32,-27-28 416,27 0-256,0 0 352,27 0-320,1 0-32,-28 0-128,28 0-128,-1 0 32,0-28 32,1 56 0,0-28 0,-1 0 0,1 0 0,0 0 0,-28 0 64,54 28-32,-54-28 64,0 27-64,0-27-32,0 28 32,-27-1 32,0-27-32,-1 28 192,0-28-128,1 28 96,-1-28-96,-27 27 0,28-27-32,-29 28-256,29-28 96,-1 27-736,0-27 448,1 0-2336,-1 0 1472,28 0-4703,0 0 3327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35:23.155"/>
    </inkml:context>
    <inkml:brush xml:id="br0">
      <inkml:brushProperty name="width" value="0.05714" units="cm"/>
      <inkml:brushProperty name="height" value="0.05714" units="cm"/>
    </inkml:brush>
  </inkml:definitions>
  <inkml:trace contextRef="#ctx0" brushRef="#br0">5016 4340 6400,'-15'15'2464,"15"-15"-1344,0 15-672,0-15 1152,0 15-928,0 0 384,15 15-608,1-14 96,-2 14-320,2-15 64,-1 15-160,0-15 0,0 0-64,0 0 32,0 16-64,1-16-32,-2 0 32,-14 0 32,15 0-32,-15 1 128,16-2-96,-16-14 192,0 0-160,-16 0 255,16 0-223,-15-14 160,1-2-160,-17 1 0,1-15-64,0-16 32,0 16-64,14-15 192,1 14-128,15-14 256,-15 15-224,15-15 32,15 15-96,-15 14-64,31-14 32,-17 30-32,17-15 0,-16 15 64,15 15-32,1-15 128,-2 15-96,1 0-32,-14 1 0,14-2-32,-15 2 0,-15-1 64,15 0-32,-30 0 64,15-15-64,-15 15 64,0 0-64,-16 0-32,1 1 32,-15-2-32,0 2 0,15-16-96,14 15 64,2-15-32,-2 0 0,1 15-352,0-15 192,0 15-1504,15-15 961,15 0-2689,-15 15 1920,15-15-2944,16 0 2528</inkml:trace>
  <inkml:trace contextRef="#ctx0" brushRef="#br0" timeOffset="397">5379 4415 5632,'0'-16'2176,"0"16"-1152,0 0-416,0 0 1312,0 0-1088,0 0 480,0 16-800,15-16 224,-15 15-448,0 0 64,15 16-224,1-16 0,-16 15-64,0-15 32,15 0-64,-15 0 192,15 1-128,-15-16 319,0 14-223,0-14 160,0 0-192,-15 0 352,15-14-288,-15-2 160,15 16-224,-16-30 128,1 0-160,15-16 0,0 16-64,-15-1-64,15 17 32,0-17-128,15 31 64,-15-15 96,15 0-32,1 15-32,-16 0 32,30-15-672,-15 15 352,0 0-1919,0 0 1215,1 0-4224,13 0 2912</inkml:trace>
  <inkml:trace contextRef="#ctx0" brushRef="#br0" timeOffset="772">5636 4068 8320,'-15'15'3168,"15"-15"-1728,0 15-1344,0-15 672,0 16-512,0-16-64,0 15-128,0 0-608,15 0 288,-15 0-2304,15 1 1440,0-16-2848,15 14 2240</inkml:trace>
  <inkml:trace contextRef="#ctx0" brushRef="#br0" timeOffset="592">5803 4385 8320,'15'0'3072,"-15"0"-1664,0 15-1152,0-15 768,0 15-640,15-15-192,-15 31-128,0-16-64,15 0 0,-15-15-864,0 15 480,0 1-2944,0-16 1856,0 0-2560,0 14 2336</inkml:trace>
  <inkml:trace contextRef="#ctx0" brushRef="#br0" timeOffset="1237">6014 4279 6144,'0'0'2368,"0"0"-1280,0 45-576,15-29 896,-15-2-800,0 1 128,15 1-448,-15 14 160,0-30-224,0 30-64,15-15-96,-15 15 32,0 0-64,0-15-32,0 1 32,0-1 32,0 0-32,0 0 192,0 0-128,0-30 320,0 15-224,0 0 256,0-15-256,-15 0-32,15 0-96,0-16 383,0 17-255,0-17 544,0 1-416,0 0 224,0 30-320,0-30 0,15 30-128,1 0 0,-2 14-32,17 2-64,-16-1 32,15 0 32,-15 0-32,0 15-32,16-14 32,-16 13-544,0-13 288,0 14-1248,0-15 833,-15 0-2273,15 0 1632,0-15-3328,-15 15 2560</inkml:trace>
  <inkml:trace contextRef="#ctx0" brushRef="#br0" timeOffset="1777">6271 4536 7040,'-15'0'2720,"15"0"-1472,15 0-608,-15 0 1280,15 0-1088,0 0 512,15 0-800,1-14 351,-1 14-543,0-15 32,15-1-224,-14 16-32,14-15-64,-15 15-320,1-15 128,-2 15-1503,2 0 895,-16 0-3328,15 0 2240,-15 0-2624,15 15 2560</inkml:trace>
  <inkml:trace contextRef="#ctx0" brushRef="#br0" timeOffset="1507">6543 4249 6400,'-15'0'2368,"15"0"-1280,0 15-640,0-15 1152,0 15-928,-15 0 544,15 16-736,0-1 448,0 0-512,0 0 128,0 1-320,0-1-129,15 0-63,0 0-32,16 0 0,-17-14 64,2 14-32,-1-15-639,15-15 319,-15 16-2432,0-16 1504,0 14-3328,0-14 2560</inkml:trace>
  <inkml:trace contextRef="#ctx0" brushRef="#br0" timeOffset="2434">6967 4520 6784,'0'0'2528,"0"0"-1344,15 0-384,-15-14 1440,15 14-1248,0 0 544,0 0-961,15-16 193,1 1-448,-16 0-128,16 15-96,-1-15-288,0 15 96,0 0-1215,0 0 703,1 15-2624,-1-15 1792,-14 15-3008,13 0 2528</inkml:trace>
  <inkml:trace contextRef="#ctx0" brushRef="#br0" timeOffset="2198">7223 4309 5632,'0'0'2176,"0"0"-1152,-15 0-352,15 0 1280,0 0-1088,0 0 512,0 15-832,0 0 192,0 0-416,-15 15-32,15 1-192,-15-1 96,15 0-128,0 1 32,15-2-32,-15 2-128,15-1 32,0 0 32,0-14 0,0 14 64,1-15-32,-1 0 64,0-15-64,0 0 64,15 0-64,-30 0-1152,30 0 608,-30-15-3936,15 15 2464,0 0-2464,-15 0 2560</inkml:trace>
  <inkml:trace contextRef="#ctx0" brushRef="#br0" timeOffset="3632">7465 4536 6144,'0'0'2368,"0"0"-1280,15 31-512,-15-31 1152,16 15-960,-16 0 256,14-15-640,2 16 160,-1-16-320,0 14 0,15-14-128,-15 0 224,16 0-192,-16 0 448,15 0-321,-15-14 289,0 14-288,0-31 192,0 31-224,-15-30 288,0 14-288,-15 2 384,0-1-352,-30-1 288,15 1-288,-16 0 64,1 15-192,0 0-128,14 0-32,-14 0 32,14 15 0,1 0-640,15 16 352,-15-17-2208,30 2 1377,-15-1-4513,15 15 3136</inkml:trace>
  <inkml:trace contextRef="#ctx0" brushRef="#br0" timeOffset="3781">8237 4249 5376,'-30'0'2112,"30"0"-1152,-15 15-288,-1-15 1152,16 15-1024,-14-15 384,-2 15-704,1 1 288,15 14-448,0-15 256,0 0-320,0 0 64,15 0-192,1 0 64,-2 0-96,2 1 0,14-1-32,-15-15 32,15 15-64,0 0 63,-15 0-63,0-15 64,0 15-64,-15 0 128,15 1-96,-30-16 32,0 14-32,0 2-64,0-1 32,-30-15-128,30 15 64,-15-15 32,-1 15 0,17-15-160,-2 16 96,1-16-1375,0 14 799,15-14-3360,0 0 2240,15-14-2368,-15 14 2368</inkml:trace>
  <inkml:trace contextRef="#ctx0" brushRef="#br0" timeOffset="3893">8600 4325 4736,'0'15'1824,"0"-15"-960,-15 15-96,-1-15 1248,16 15-1088,0 1 704,-14-2-992,-2 2 576,16 14-704,-15-15 160,15 15-384,-15-14-32,30 13-161,-15-13-63,15-1 0,1 0 32,-2 0-32,2-15-32,-1 15 32,15-15-1183,-15 0 639,0-15-2752,15 15 1824,-15-15-2816,0 0 2432</inkml:trace>
  <inkml:trace contextRef="#ctx0" brushRef="#br0" timeOffset="4256">8811 4400 6656,'0'-14'2528,"0"14"-1344,0 14-608,0-14 1216,0 16-992,0-16 256,0 30-672,15-15 160,-15 0-320,15 16 0,1-2-128,-16-13 96,15 14-128,-15-15 32,15 0-33,-15 0-63,15 1 32,-15-2 32,0-14-32,0 0 320,0 0-160,-15-14 96,0 14-160,0-31 0,-1 16-64,1-15 224,15-1-160,-15 2 256,15 13-256,0-14-32,0 15-64,0-15-128,15 14 64,0 2 96,1-2-32,-1 1-992,0 0 512,0 0-3359,15 15 2143</inkml:trace>
  <inkml:trace contextRef="#ctx0" brushRef="#br0" timeOffset="4728">9144 4491 7808,'15'0'2976,"-15"0"-1600,15 0-896,-15-15 1248,15 15-992,0 0 288,-15 0-641,30-15 97,-14 15-320,-2-15 64,2 0-128,-1 0 96,0 15-128,-15-30-32,15 14 0,-15 1 160,0 0-96,0 0 256,0 15-224,-15 0 32,15 0-96,-30 0-64,14 15 32,-14 0 32,0 16-32,15-17 128,0 17-96,-15-1 32,30-15-32,0 16-128,0-2 32,15-13 32,0-2 0,-15 2 0,15-1 0,0 0 64,15 0-32,-14-15-32,-2 15 32,2-15-128,-1 0 64,0 0-1440,0 0 768,0-15-3487,0 0 2335,0 0-2976,0 0 2752</inkml:trace>
  <inkml:trace contextRef="#ctx0" brushRef="#br0" timeOffset="5110">9431 4491 5888,'0'0'2272,"0"0"-1216,0 0-448,0 0 1376,0 0-1088,0 0 960,15 0-1056,0 0 415,1-15-703,-2 0-64,2 15-288,-1-15-32,0 0-64,-15 0-64,15 15 32,-15-16-32,15 2 0,-15 14 128,0-16-64,0 1 320,-15 0-192,15 0 32,-15 15-128,-15 15-128,14-15 0,2 15 32,-2 16 0,1-17-96,0 17 64,15-1-32,0 0 0,-15-14 64,30 13 0,-15 1 0,15-14 0,0-1 0,1 0 0,-2-15-160,17 15 96,-16-15-800,0 0 448,0 0-2207,0 15 1471,16-30-3744,-17 15 2784</inkml:trace>
  <inkml:trace contextRef="#ctx0" brushRef="#br0" timeOffset="6206">9733 4385 7552,'0'0'2880,"0"0"-1536,0 0-992,0 15 960,0-15-800,15 15 128,-15 0-384,0 1-32,15 14-128,-15-15 0,16 15-32,-16-15 96,0 15-96,14-15 32,-14 0-32,0 1 32,0-2-64,0 2 128,0-1-96,0-15 383,0 0-223,0-15 32,0 15-160,-14-16-64,14-14 0,-16 0 160,16 0-96,-15-15 800,30 14-480,-15 1 736,16 15-672,-16-15 192,30 30-384,-15 0-32,0 0-160,15 15 0,0 0-32,-15 16-64,0-17 32,15 17-128,-14-1 64,-1 0-256,0 0 160,0 1-1088,0-1 672,-15 0-2368,15 0 1633,-15-15-4225,15 15 3104</inkml:trace>
  <inkml:trace contextRef="#ctx0" brushRef="#br0" timeOffset="6326">10671 4415 6912,'-16'0'2624,"16"0"-1408,-45 0-640,31 0 1152,14 0-960,-16 15 384,1 0-672,15 0 511,-15 1-575,0-1 288,15 15-416,0-15 0,0 0-192,0 15-64,0-15 0,0 1-32,15-1 0,-15-15 0,15 15 0,-15-15 64,15 15-32,1-15-32,-2 0 32,-14-15-32,15 15 0,1-15 64,-16 0-32,0-1 64,14 1-64,-14-15 192,16 15-128,-16 0 448,0 0-288,0 0 224,0 0-256,0-1-64,0 16-96,0-15-128,0 30 32,0-15 160,0 0-64,0 16 32,0-1-32,0 0-64,0 0 32,0 0-128,0 0 64,0 0 32,0 15 0,0-14 0,15-1 0,-15-15-512,0 15 288,0 0-1440,15 0 896,-15-15-2943,0 0 2047,15 0-3392,0 0 2880</inkml:trace>
  <inkml:trace contextRef="#ctx0" brushRef="#br0" timeOffset="6805">10882 4430 5120,'0'-15'1920,"0"15"-1024,0 0-640,0 0 1152,0 0-832,0 0 1088,0 0-960,-15 0 928,15 0-928,-15 15 416,15 0-641,-15-15 161,0 15-384,0 1 64,15-1-192,-15 0 160,15 0-192,0 0 96,0 0-96,0-15 0,15 15-32,0 0-64,0-15 32,0 15-32,15-15 0,-15 0 0,16 16 0,-16-16 64,15 15-32,-30-15 64,30 15-64,-30 0-32,15-15 32,-15 15 224,15 0-128,-30 1 320,0-1-256,0-1 256,0 17-256,-15-31 256,-1 15-256,1 0-32,15 1-96,-15-16 32,15 14-64,-15-14-160,14 0 64,2 0-896,-2 0 544,1 0-2592,0 0 1697,0-14-4513,15 14 3264</inkml:trace>
  <inkml:trace contextRef="#ctx0" brushRef="#br0" timeOffset="29515">11392 4277 7168,'-26'0'2720,"26"0"-1472,0 0-896,0 2 800,0-2-672,0 2-96,0-2-256,0 0-32,0 0-32,0 0-416,26 26 224,-26-26-320,27 1-1312,-27-1-2496,53 27 2240</inkml:trace>
  <inkml:trace contextRef="#ctx0" brushRef="#br0" timeOffset="29314">11548 4596 6912,'0'0'2624,"0"0"-1408,0 0-928,0 0 832,0 0-672,0 16 160,0-16-384,0 16 64,15-1-160,-15-91-64,0 91-32,0 0 32,15 16-32,-15-16-32,0 0 32,0 0-960,15 0 512,-15-15-2304,0 15 1536,-15-15-2464,15-15 2080</inkml:trace>
  <inkml:trace contextRef="#ctx0" brushRef="#br0" timeOffset="31337">6755 4249 6016,'0'0'2272,"0"0"-1216,-15 0-320,15 0 1184,0 0-1056,-15 15 352,15-15-736,0 15 352,-15 0-480,15 1 256,0 14-353,-15-15 1,15 0-160,0 0 0,0 0-32,0 0-128,15 16 32,-15-17 32,15 2 0,-15-1 64,15 0-32,0 0 64,1 0-64,-16-15 64,14 15-64,-14 0 128,0 1-96,0-16-32,0 15 0,-14 0-128,-2 0 64,1 0 32,15-15 0,-15 15-1215,0 1 671,0-2-3872,15-14 2464,0 0-2816,0 0 2720</inkml:trace>
  <inkml:trace contextRef="#ctx0" brushRef="#br0" timeOffset="30747">11744 4415 5120,'-30'0'2016,"30"0"-1088,0 30-96,0-15 1504,15-15-1248,-15 15 960,15-15-1216,1 0 415,-1 0-735,15 0 0,0 0-320,-14-15-32,14 15-96,0-15-256,0 15 96,0 0-1503,1 0 863,-1 0-2848,-15 15 2016,15-15-2688,0 0 2432</inkml:trace>
  <inkml:trace contextRef="#ctx0" brushRef="#br0" timeOffset="30673">11926 4249 6144,'0'-15'2272,"0"15"-1216,-31 15-320,31-15 1312,0 0-1120,-15 15 416,15-15-832,-15 16 128,15-1-352,-15 15-32,15 0-160,0 0 95,0 15-127,15-14 32,-15 14-32,15-15-128,0 16 32,0-16 96,1 0-32,-2-15-32,17 15 32,-16-30 32,16 0-32,-1 0-1151,0 0 607,-15-14-2752,0 14 1824,1-31-2880,-2 16 2464</inkml:trace>
  <inkml:trace contextRef="#ctx0" brushRef="#br0" timeOffset="35511">3898 4249 9472,'-15'-15'3520,"15"15"-1920,0 0-1440,0 0 992,0 0-736,0 0 191,15 15-383,-15-15-128,15 15-64,-15-15-608,0 15 320,15 0-1855,0 0 1151,0 0-3808,0 0 2688</inkml:trace>
  <inkml:trace contextRef="#ctx0" brushRef="#br0" timeOffset="35331">4034 4491 7040,'0'0'2720,"0"0"-1472,0 15-480,0-15 1280,0 0-1120,15 15 96,-15 0-640,0 1-97,0-2-159,0 2-32,0-1-32,0 0-256,0 0 96,0-15-1567,15 15 895,-15 0-2560,0 1 1856,0-2-2272,0-14 2144</inkml:trace>
  <inkml:trace contextRef="#ctx0" brushRef="#br0" timeOffset="36049">4155 4536 5888,'-30'0'2272,"30"0"-1216,0 0-256,0 0 1664,15 0-1376,0 0 768,1 0-1120,14 0 383,-15 0-639,30-15 64,-15 15-288,0 0-32,16 0-128,-1-15-128,-15 15 0,0 0-1440,1 0 768,-1 0-4671,-15 0 2943,0 0-2592,15 0 2912</inkml:trace>
  <inkml:trace contextRef="#ctx0" brushRef="#br0" timeOffset="35804">4321 4204 7680,'-15'15'2880,"15"-15"-1536,-15 15-928,15 1 1216,0-1-960,0 0 320,-15 15-608,15 1 159,0-2-319,0 17-64,0-16-96,15 0-64,-15 1 32,30-2-32,0-13 0,1-1 0,-1 0 0,0 0-639,1-15 351,-1 15-2144,0-15 1344,-15 0-3520,15 0 2560</inkml:trace>
  <inkml:trace contextRef="#ctx0" brushRef="#br0" timeOffset="37297">4729 3584 8320,'-15'0'3072,"15"0"-1664,0 0-1280,0 0 1088,0 0-736,0 0 480,0 0-544,-15 0 319,0 15-415,15-15 192,-15 15-288,-1-15 64,2 15-160,-1-15 160,-1 15-192,-14-15 32,15 15-64,-15-15-64,15 15 32,0 1-128,-1-1 64,-14 0 32,15 0 0,0 15 0,0-14 0,0 13 0,0 1 0,15-14 0,0 14 0,-15-15 64,15 0-32,0-15 64,0 15-64,-16 1-32,32-1 32,-16-15-32,0 15 0,0-15 64,0 0-32,0 0-32,0 15 32,-16-15 32,16 0-32,0 0-32,0 0 32,-15-15-128,15 15 64,-15-30 160,0 14-64,0-14-32,-15 15 0,0-31-32,14 16 0,2 1 64,-17 13-32,16-14-32,15 15 32,-15 15-32,15-15 0,0 30 64,0-15-32,15 15-32,0 15 32,16-14-32,-17 13 0,17 17 64,-1-31-32,0 15-32,0 0 32,1 1-32,-1-16 0,-15 15 64,0-15-32,0 0-32,0 0 32,0-15 32,-15 0-32,15 0-32,1 0 32,-1-15 96,0 0-64,0 0 32,0 0-32,15 0-64,-15 15 32,1-15 32,-1 0-32,-1-1 64,2 16-64,-1-15 64,0 15-64,-15-15-992,15 15 512,-15-15-4255,15 15 2591,-15-15-3744,0 15 3328</inkml:trace>
  <inkml:trace contextRef="#ctx0" brushRef="#br0" timeOffset="39577">12682 4431 4736,'-15'0'1824,"15"0"-960,0 0-512,0 0 992,0 0-768,-15 0 512,15 0-640,0 15 608,0-15-608,-16 0 416,16 15-512,-15 1 128,1-16-320,-2 15 0,1 0-96,15 0 288,-15 0-160,15 0 160,0 0-192,0 15 288,0-14-257,0-2 161,15 2-192,0-1 64,-15 0-128,16-15 160,-16 15-160,14-30 192,-14 15-192,15 0-96,1-15-32,-16 0 96,15-1-32,-15 2 64,15-17-64,-15 16 64,0 0-64,0-15 128,0 15-96,0 0 32,0 15-32,-15-15 32,30 15-64,-15 0 64,0 0-64,0 0-96,0 15 32,0 0 96,15 15-32,-15-15-32,15 0 32,-15 15-32,15-14 0,-15-2 0,0 17 0,0-16-704,15 0 384,-15 15-1439,0-30 991,0 15-2048,0 1 1600,0-16-3104,0 14 2432</inkml:trace>
  <inkml:trace contextRef="#ctx0" brushRef="#br0" timeOffset="40715">12803 4219 7424,'0'-15'2816,"0"15"-1536,0 0-864,15 15 1120,-15-15-864,0 15 448,15 1-672,1 14 192,-16 0-385,14 0-63,2 16-128,-1-16-64,0 0 32,0 0-32,0 1 0,0-2 64,1-13-32,-2 14-1087,1-15 607,-15 0-2656,16 0 1728,-2 0-3008,-14-15 2496</inkml:trace>
  <inkml:trace contextRef="#ctx0" brushRef="#br0" timeOffset="40803">13166 4401 6528,'-15'15'2464,"15"-15"-1344,-15 15-608,0 1 1312,15-16-1024,0 15 416,0 0-736,0 0 224,15 0-416,-15 0 128,15 16-257,0-17 65,-15 2-128,16-1 0,-2 0-32,2 0 160,-16 1-128,0-2 32,0 2-64,0-1-64,-16 0 32,16 0-32,-14-15 0,-2 15-640,1 0 352,0-15-2079,15 0 1311,-15 0-3680,15 0 2656</inkml:trace>
  <inkml:trace contextRef="#ctx0" brushRef="#br0" timeOffset="40804">13348 4613 7040,'0'15'2624,"0"-15"-1408,0 16-800,0-16 1056,15 14-832,0-14 224,0 16-512,0-1 32,15 0-256,1 0 0,-1-15-64,0 0 224,0 0-160,0 0 607,0-15-447,-14 0 384,14 0-384,-15-1 64,0 2-224,-30-17 288,15 16-224,-30 0 96,-1-1-160,-14 2-128,15-2-32,-15 16-32,15 0 0,-1 16 0,1-2 0,15 2-800,0-1 480,15-15-2431,0 15 1535,0 0-3776,0 1 2816</inkml:trace>
  <inkml:trace contextRef="#ctx0" brushRef="#br0" timeOffset="41201">14073 4446 8064,'-15'15'3072,"15"-15"-1664,-15 15-928,15 0 1024,0 1-864,0-1 352,0-1-641,0 2 129,15 14-320,-15-15 0,30 1-96,-14 14 32,-2-15-64,17 0-32,-16 0 32,15-15 32,1 0-32,-16 0 64,15 0-64,-15-15-32,0 0 32,0 0 32,1-1-32,-16 2 128,14-2-96,-14-14 128,0 15-128,0-1 256,0 16-192,0-14 96,0 28-128,0-14 96,0 16-128,16-1 32,-16 0-32,15 0-64,0 1 32,-15-2-32,15 2 0,0-1 0,0 15 0,0-30 64,1 16-32,-2-2 64,2-14-64,-1 0 64,-15-14-64,15 14 64,0-16-64,-15 1-32,0 0 32,15 0-32,-15-1 0,0 2-96,0-2 64,-15 1-480,15 0 288,0 15-1248,0-15 832,0 15-2047,0 0 1503,0 0-3520,15 0 2624</inkml:trace>
  <inkml:trace contextRef="#ctx0" brushRef="#br0" timeOffset="41562">14648 4521 7936,'0'0'2976,"0"0"-1600,0 45-960,0-45 1120,15 15-864,-15 0 448,0 1-673,15-2 97,-15 2-288,16-1-32,-16 15-128,14-30 160,2 30-160,-16-30 256,0 15-224,0-15 320,15 15-256,-15-30 256,0 15-256,-15-15 32,15 15-128,0-30 0,0 15-32,-16-15-64,16 14 32,0-14-32,0 15 0,16 0 0,-16 0 0,15 0-288,0 0 160,0 15-1024,0-15 672,15 15-2367,-15 0 1599,0 0-3872,0 0 2880</inkml:trace>
  <inkml:trace contextRef="#ctx0" brushRef="#br0" timeOffset="41891">14844 4355 8064,'-15'-45'2976,"15"45"-1600,0 15-1248,0-15 672,15 0-512,-15 15-224,0 0-64,15 0-224,0 0 128,1-15-960,14 15 608,-15 0-2496,0-15 1632,15 0-2176,-15 0 2016</inkml:trace>
  <inkml:trace contextRef="#ctx0" brushRef="#br0" timeOffset="41727">15041 4582 8320,'0'26'3168,"0"-26"-1728,0 0-1056,0 0 992,27 27-832,-27-27-96,0 26-320,0 1-160,0-27 0,0 26-1248,26-26 704,-26 0-2432,0 0 1664,-26 0-2400,26 0 2112</inkml:trace>
  <inkml:trace contextRef="#ctx0" brushRef="#br0" timeOffset="42389">15086 4567 8704,'15'-14'3232,"-15"14"-1728,0 0-1184,0 0 1216,15 0-896,-15 0 543,15 0-703,1 0 96,-2 0-320,17 0-160,-16 0-64,0 0 32,15 0-32,1-16-864,-1 16 448,-15 0-2527,15 0 1631,1 0-3744,-17 0 2816</inkml:trace>
  <inkml:trace contextRef="#ctx0" brushRef="#br0" timeOffset="42147">15222 4204 8448,'0'15'3232,"0"-15"-1728,0 46-1248,0-16 1184,0-15-864,0 30 575,0-14-671,15 14 160,-15 0-352,0 1 32,15-16-192,-15 15-64,15-15-32,1 0-128,-16 1 64,30-1-384,-15-15 192,-1 15-1151,2-14 767,-1-16-2048,0 14 1472,0-14-3168,0 0 2432</inkml:trace>
  <inkml:trace contextRef="#ctx0" brushRef="#br0" timeOffset="42733">15525 4552 8448,'15'0'3232,"-15"0"-1728,30 0-1184,-15-15 1216,0 15-896,1-15 543,14 15-703,-15-30 96,0 15-320,0 0-96,0 0-96,1-1-256,-2 16 96,-28-15-320,14 15 256,-31-15-32,16 15 128,-30 15 64,14-15 0,1 15 64,0 1-32,0-1 192,14 15-128,1-15 96,0 15-96,15 0 0,15-14-32,0 14-64,1-15 32,14 0-32,-15 0 0,15-15-1408,1 15 769,14-15-4769,-15 0 3008</inkml:trace>
  <inkml:trace contextRef="#ctx0" brushRef="#br0" timeOffset="43833">15963 4400 8960,'-15'15'3328,"15"-15"-1792,-15 31-1088,15-31 1088,0 14-897,0 2 353,0-1-640,0 0 192,15 0-320,0 0 0,-15 0-128,15 0 0,0 1-32,-15-2 32,16 2-64,-16-1-32,0 15 32,-16-15-32,16 0 0,-30 1-864,15-1 480,-15-1-2655,0 2 1695,-1-1-3872,1-15 2944</inkml:trace>
  <inkml:trace contextRef="#ctx0" brushRef="#br0" timeOffset="43926">16401 4657 7040,'0'15'2720,"0"-15"-1472,0 0-416,15 0 1472,-15 0-1280,15 0 287,0 0-799,15-15 192,-15 15-416,16 0-160,-1-15-64,0 15-160,0 0 64,1 0-608,-1 0 352,15-15-2495,1 15 1535,-16 0-3744,15-15 2784</inkml:trace>
  <inkml:trace contextRef="#ctx0" brushRef="#br0" timeOffset="43834">16598 4385 8448,'-15'15'3168,"15"-15"-1728,0 15-1184,-15 0 896,15 1-704,-15 14 288,15-15-448,0 15 192,0 0-257,0-15 1,0 15-128,15 1 0,0-1-32,-15 0 32,15 1-64,0-17-96,15 17 32,1-16-384,-16 0 192,15-15-1439,-15 15 927,16-15-3904,-17 0 2592</inkml:trace>
  <inkml:trace contextRef="#ctx0" brushRef="#br0" timeOffset="44143">17006 4612 8320,'0'15'3168,"0"-15"-1728,15 15-1120,-15 0 1088,15-15-832,-15 15 288,15 0-544,0-15 255,16 0-319,-16 0 352,0 15-352,0-30 448,0 15-416,15 0 448,-15-15-448,0-15 288,1 15-320,-16-16 64,14 17-192,-28-17 64,-2 16-96,-14-15 0,15 30-32,-30-15-64,15 15 32,-16 15-192,16 0 96,-15 0-1088,14 0 608,1 16-3199,15-17 2079,0 2-4128,0 14 3264</inkml:trace>
  <inkml:trace contextRef="#ctx0" brushRef="#br0" timeOffset="44984">17928 4431 7424,'-16'0'2816,"16"0"-1536,-14 0-640,-2 15 1344,1-15-1120,15 15 512,-15 1-833,0-1 289,15 0-512,-15 0 256,15 0-320,0-15 192,15 15-224,0 0 0,0 0-128,0-15 96,1 15-128,14 1 32,-15-16-32,0 14-64,0 2 32,1-1 32,-2 0-32,-14 0 64,0-15-64,-14 30-32,14-30 32,-16 15-128,1 1 64,0-16-480,0 14 288,-1-14-1184,2 0 800,-2 0-1919,1 0 1407,15 0-3200,0 0 2432,0 0-2080,0 0 2272</inkml:trace>
  <inkml:trace contextRef="#ctx0" brushRef="#br0" timeOffset="45439">18094 4581 9472,'15'0'3520,"-15"0"-1920,15-14-1248,0 14 1183,15 0-895,1 0 96,-1 0-448,0 0-192,0 14-32,16-14-160,-16 0 64,15 0-1248,-15 0 705,16 0-2881,-16 0 1952,0-14-3072,15 14 2592</inkml:trace>
  <inkml:trace contextRef="#ctx0" brushRef="#br0" timeOffset="45225">18382 4265 9728,'0'15'3584,"0"-15"-1920,-15 46-1376,15-31 1151,0 15-863,0 0 64,0 16-384,0-16-96,0 15-96,15 0-64,-15-14 32,15 14-1312,-15 1 704,16-16-2943,-2 0 1983,-14 1-3136,0-17 2656</inkml:trace>
  <inkml:trace contextRef="#ctx0" brushRef="#br0" timeOffset="46798">18715 4219 9472,'0'0'3520,"0"0"-1920,0 15-1376,0-15 1184,0 15-865,0 0 577,15 16-640,0-1 256,0 0-448,0 15 0,0-14-192,0-1 0,15 0-32,-14 1-64,14-16 32,0 15-32,-15-15 0,0 0 64,0 1-32,0-16 128,1 0-96,-16 0-32,14 15 0,-28-30-128,-2 15 64,-14 0 32,0 0 0,-15-16 0,-1 16 0,1 0 64,15 16-32,-16-16 256,16 15-160,15-15 160,0 15-160,0 0 64,15 0-96,0 0 0,0 1-32,15-1 32,15-15-64,-14 0-32,14 14 32,0-14-544,0 0 288,0-14-1440,0 14 896,16-15-2815,-1-1 2015,-15 16-3680,15-15 2976</inkml:trace>
  <inkml:trace contextRef="#ctx0" brushRef="#br0" timeOffset="46883">19244 4506 7552,'-16'15'2816,"16"-15"-1536,0 15-736,-15-15 1440,15 15-1152,0 0 544,0 1-833,0-2 193,0 2-416,0-1 32,0 0-224,15 0-64,-15 0-32,16-15-32,-1 15 0,0-15 64,0 0-32,15-15 64,-15 15-64,1-15 128,-2 0-96,-14 0 128,0 0-128,-14-1 32,14-14-32,-31 15-128,16 0 32,-15 0-128,15 15 96,-16 0-32,16 15 32,0-15-352,15 15 192,0 0-1344,0 15 833,0-14-2753,15-1 1952,0-15-2976,1 15 2560</inkml:trace>
  <inkml:trace contextRef="#ctx0" brushRef="#br0" timeOffset="46884">19546 4476 7168,'0'15'2720,"0"-15"-1472,-15 15-416,15 0 1408,0 0-1248,-15 0 575,30 16-927,-15-17 352,0 17-576,15-16 32,0 0-256,1 15 96,-2-14-160,2-16 160,-1 14-192,15-28 96,-15 14-96,0-16 0,0 16-32,16-30 32,-16 15-64,-15 0 64,15 0-64,-15-15-32,0 14 32,0 1-128,0 15 64,0-15 32,0 15 0,0 0 64,0 15-32,0-15-32,0 15 32,0 1-320,15-2 160,-15 2-800,15-1 512,-15 0-1504,16 0 1088,-16 0-1951,14 0 1567,-14 1-3232,0-2 2528</inkml:trace>
  <inkml:trace contextRef="#ctx0" brushRef="#br0" timeOffset="47353">19924 4537 8064,'-15'15'3072,"15"-15"-1664,-15 0-1024,15-15 1120,0 15-864,0 0 448,15 0-641,-15 0 609,15-15-608,1 15 352,14 0-480,0 0-96,1 0-128,-2 0-288,2 0 96,14 0-1152,0 15 672,-14-15-2783,-1 0 1887,0 0-3520,0 0 2848</inkml:trace>
  <inkml:trace contextRef="#ctx0" brushRef="#br0" timeOffset="47107">19999 4234 8704,'-15'15'3232,"15"-15"-1728,0 0-832,0 15 1024,0-15-961,0 16 65,0-1-512,-15 15 320,15 0-352,0 15 288,15 1-288,-15-1 0,15-14-160,0 14-128,1-15 0,-2 0 32,17 1 0,-16-1-96,15 0 64,0-30-320,1 31 192,-16-31-1280,15 14 800,-15-14-2271,16 0 1631,-31-14-3424,14 14 2656</inkml:trace>
  <inkml:trace contextRef="#ctx0" brushRef="#br0" timeOffset="47564">20604 4582 8960,'0'45'3424,"0"-45"-1856,15 15-832,-15-15 1279,15 0-1119,-15 0 32,0 15-576,0-15-352,15 15-32,-15-15-1536,15 0 832,-15 0-4735,0 0 3007</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7:08.067"/>
    </inkml:context>
    <inkml:brush xml:id="br0">
      <inkml:brushProperty name="width" value="0.05714" units="cm"/>
      <inkml:brushProperty name="height" value="0.05714" units="cm"/>
    </inkml:brush>
  </inkml:definitions>
  <inkml:trace contextRef="#ctx0" brushRef="#br0">7994 16579 3968,'0'-27'1472,"0"27"-768,27-28-320,-27 28 864,0 0-704,0 0 384,0 0-576,0 28 672,0-28-576,0 0 768,0 0-704,0 0 768,0 0-768,0 0 480,0 0-576,0 0 127,0 0-319,0 0 64,0 0-160,0 0 288,0 27-224,0-27 256,28 0-256,0 0 320,-28 0-288,27 0 160,1-27-224,0 27 0,-1-28-96,1 0 32,0 28-64,-28 0-32,27 0 32,0 0-32,-27 0 0,28-27 0,0 54 0,-28-27 128,27 0-64,1 0 192,0 0-160,-1-27 32,1 27-64,0 0-64,-28 0 32,27 0-32,0 0 0,1 0 64,0 0-32,-28 0 64,27 0-64,1 0 64,0 0-64,-28 0 64,27 0-64,1 0 64,0 0-64,-28 0-32,27 0 32,1 0 32,0 0-32,-28 0-96,54 27 32,-54-27 32,56 0 0,-56 0 64,27 0-32,1 0 128,0 0-96,-1 0 128,1 0-128,-28 0 32,28 0-32,-1 0-128,1 0 32,-28 0-128,27 0 96,1 0 96,-28 0 0,27 0-32,1 0 32,-28 0-32,28 0 0,-1 0 64,1 0-32,0-27 64,-1 27-64,-27 0-96,28 0 32,-1 0 32,1 0 0,-28 0 64,28 0-32,-1 0-32,1 0 32,0 0-32,-1 0 0,1 0 128,0 0-64,-1 0-32,0 0 0,1 0-128,0 0 64,-1 0 32,1 0 0,0 0 0,-1 0 0,1 0 64,0 0-32,-1 0-32,1 0 32,0 0 32,-1 0-32,0 0 64,-27 0-64,28 0-96,0 0 32,-1-28 32,1 28 0,0 0 0,-1 0 0,1 0 0,0 0 0,-28 0 0,27 0 0,0 0 64,-27 0-32,0 0-32,0 0 32,28 0 32,-28 0-32,0 0-96,0 0 32,0 0-672,0 0 384,0 0-1920,0 0 1248,0 0-3807,0 0 2719,0 0-3296,-28 28 3072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7:09.929"/>
    </inkml:context>
    <inkml:brush xml:id="br0">
      <inkml:brushProperty name="width" value="0.05714" units="cm"/>
      <inkml:brushProperty name="height" value="0.05714" units="cm"/>
    </inkml:brush>
  </inkml:definitions>
  <inkml:trace contextRef="#ctx0" brushRef="#br0">11527 16579 4480,'-27'0'1664,"27"0"-896,0 0-192,0 0 1056,0 0-896,0 0 512,0 28-768,0-28 384,0 0-512,0 0 544,0 27-512,0-27 640,0 28-576,27-28 352,-27 0-481,0 0 65,0 0-256,28 0 0,0 0-64,-28 0 96,27 0-96,1 0 32,-28 28-32,55-28 160,-27 0-128,0 0 32,-1 0-64,28 0-64,-27 0 32,-1 0-192,1 0 96,0 0 32,-1 0 32,0 0 64,1 0-32,0 27-32,-1-27 32,1 0 96,0 0-64,-1 0 128,1 0-128,0 0 128,-1 0-128,28 0 32,-27 0-32,-1 0 96,1 0-96,0 0 32,27-27-32,-27 27-64,-1 0 32,28-28-32,-27 28 0,0 0 192,-1 0-96,1 0 96,0 0-96,-1 0 0,0 0-32,1 0-64,0 0 32,-1 0 32,-27 0-32,28-28 64,0 56-64,-1-28 128,1 0-96,0 0 128,-1 0-128,0 0 32,-27 0-32,28 0 32,0 0-64,-28 0-32,27 0 32,-27 0-128,28 0 64,-28-28 160,28 28-64,-28 0 128,27 0-128,1 0-32,-1 0 0,-27 0-32,28 0 0,0-27 0,-28 54 0,27-27 64,1 0-32,-28 0 128,27 0-96,1-27-32,0 27 0,-28 0-32,27 0 0,1 0 0,-28 0 0,27 0-96,-27 0 64,0 0-480,0 0 288,0 0-1600,0 0 1024,0 0-3039,0 0 2143,0 0-3584,-27 27 2976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00.896"/>
    </inkml:context>
    <inkml:brush xml:id="br0">
      <inkml:brushProperty name="width" value="0.08571" units="cm"/>
      <inkml:brushProperty name="height" value="0.08571" units="cm"/>
      <inkml:brushProperty name="color" value="#ED1C24"/>
    </inkml:brush>
  </inkml:definitions>
  <inkml:trace contextRef="#ctx0" brushRef="#br0">19768 5327 6656,'0'0'2528,"0"0"-1344,0 0-608,0-15 1440,0 30-1120,0-15 896,0 0-1056,0-15 543,0 15-735,0-15 192,0 0-416,0 0 320,15-1-384,1 1 160,-2 0-256,2-15 0,-1 30-96,0-15-64,0 0 32,0 15 32,-15 0-32,15 15 64,0 0-64,-15-15-32,15 15 32,-15 0-32,0 15 0,0-14 64,0-1-32,0 0 64,0 15-64,-15-15-32,15 15 32,-15-15-32,15 1 0,-15-1-96,15 0 64,-15 0 32,15 0 0,-15-15 0,30 15 0,-15-15 0,15 0 0,-15 0-96,15 0 64,0 0 32,0 16 0,0-16 0,1 0 0,-2 0 64,2 15-32,-1-15-32,15 15 32,-30 0-32,30 0 0,-30 0 64,0 0-32,0 0 64,15 0-64,-30 1 128,15 14-96,-15-15 256,0 0-192,0 0 320,0 1-256,0-16 32,-1 0-128,-14 0-64,0 14 0,0-14-320,15 0 160,0 0-864,-15 0 544,14 0-2336,2 0 1536,-17 0-4863,16 0 3423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27:08.657"/>
    </inkml:context>
    <inkml:brush xml:id="br0">
      <inkml:brushProperty name="width" value="0.05714" units="cm"/>
      <inkml:brushProperty name="height" value="0.05714" units="cm"/>
    </inkml:brush>
  </inkml:definitions>
  <inkml:trace contextRef="#ctx0" brushRef="#br0">9264 16745 6912,'0'-28'2624,"0"28"-1408,0 0-448,0 0 1504,0 0-1280,0 0 480,0 0-929,0 0 353,27 28-544,-27-28 384,0 0-416,0 0 64,0 27-256,0 1 64,0-28-96,0 28-64,0-1 0,0 1-32,0 0 0,0-1 64,28 0-32,-28 1-32,0 0 32,0-1 32,0 1-32,0 0-96,0-28 32,0 27 32,0 0 0,0-27 64,0 28-32,0-28-96,0 0 32,0 0-736,0 0 384,0 0-2335,0 0 1471,0 0-4160,0 0 3040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45:44.963"/>
    </inkml:context>
    <inkml:brush xml:id="br0">
      <inkml:brushProperty name="width" value="0.05714" units="cm"/>
      <inkml:brushProperty name="height" value="0.05714" units="cm"/>
    </inkml:brush>
  </inkml:definitions>
  <inkml:trace contextRef="#ctx0" brushRef="#br0">7972 12206 3712,'0'0'1472,"0"0"-768,15 15-416,-15-15 928,15 0-672,-15 0 736,0 0-768,16 0 672,-16 0-672,0 15 448,15-15-544,-15 0 32,15 0-256,-15 0 96,15 0-160,-15 15 160,15-15-192,0 0 256,0 0-224,0 0 160,0 0-160,-15 0 0,31 0-64,-16 0 32,0 15-64,0-15 128,15 0-96,0 0 256,0-15-192,1 15 160,-16 0-161,15 0 1,-15 0-64,16 0 32,-17 0-64,2 0-32,-1 0 32,0 15 96,15-15-64,-15 0 192,1 0-160,-1 0 192,15 0-192,-15 0 192,0 0-192,0 0 32,0-15-64,0 15-64,1 0 32,-16-15-32,15 15 0,0-15 64,0 15-32,-15-15-32,15 15 32,-15-15-32,15 15 0,-15-15 64,15 15-32,0-31-96,-15 16 32,15-15 32,-15 15 0,16 0 64,-16-1-32,14 16-32,2-15 32,-16 0-32,0 15 0,0-15 0,15 15 0,-15-15 0,0 15 0,15-15 64,-15 15-32,0-15-32,0 15 32,0-16-32,0 16 0,0-14 0,0 14 0,0 0 0,0 0 0,0-16 64,0 16-32,-15 0-32,15 0 32,-15 0-32,15 0 0,-16-15 64,16 15-32,-14 0-32,-2 0 32,1 0-32,0 15 0,0-15-96,15 16 64,-30-2 32,30 2 0,-30-16 192,30 15-96,-15-15 96,-1 15-96,1 0-64,0-15 0,0 0 96,0 0-64,0 0 32,15 0-32,-15 15-64,15-15 32,0 0-32,0 0 0,15 0 0,-15-15 0,15 15 0,0-15 0,0 15 0,0 0 0,0-15-96,1 0 64,-1-1 32,0 16 0,15-14 64,-15-2-32,15 1 192,-15 15-128,1-15 32,-2 15-64,2-15 96,-1 15-96,0 0 32,0 0-32,-15 0-128,15 0 32,-15 0 32,15 15 0,-15 0 0,16 0 0,-16 1 0,0-2 0,15 2 64,-15-1-32,0 15-96,14-15 32,-14 15 32,0-14 0,0-1 0,0 0 0,0 0 64,0 0-32,0 0-32,0 1 32,0-1-128,0-15 64,0 0-1792,0 0 960,0-15-5311,0-1 3391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48:07.394"/>
    </inkml:context>
    <inkml:brush xml:id="br0">
      <inkml:brushProperty name="width" value="0.05714" units="cm"/>
      <inkml:brushProperty name="height" value="0.05714" units="cm"/>
    </inkml:brush>
  </inkml:definitions>
  <inkml:trace contextRef="#ctx0" brushRef="#br0">6267 4027 6784,'-26'-13'2528,"26"13"-1344,13 0-480,-13 0 1248,0 0-1088,13 13 64,0 0-576,-13 0 64,12 0-256,2 0 0,-14 13-96,13-13-64,-1 13 32,-12 0 32,14 0-32,-1 0 64,-13-13-64,12 13-928,-12-13 480,0 0-2144,13-1 1408,-26-12-3072,13 0 2368</inkml:trace>
  <inkml:trace contextRef="#ctx0" brushRef="#br0" timeOffset="271">5917 3936 7552,'0'13'2880,"0"-13"-1536,13 0-1088,-13 13 1184,13-13-864,0 0 448,-1 0-608,15 12 320,12-12-417,-14 0 129,14 0-288,0 0 0,0 0-96,26-12-64,-13-1 32,-13 0 96,-1 0-64,-11 0 32,-1 0-32,0 13-544,-14 0 256,2-13-1951,-1 13 1215,-1 0-3968,1 0 2752</inkml:trace>
  <inkml:trace contextRef="#ctx0" brushRef="#br0" timeOffset="676">6578 4014 4480,'-13'13'1760,"13"-13"-960,0 39-96,0-26 1280,0 0-1088,0 13 864,0-13-1056,0 13 576,13 0-768,0-13 224,-13 13-416,25-26 223,-11 13-287,-1-13 128,-1 12-224,15-24 224,-2 12-256,-11-13 96,11-13-128,-25 0 0,13 0-32,-13 13 160,0 0-128,-13-13 256,0 13-224,-13 0 160,13 0-160,-12 0 0,-1 13-64,-1-13-128,15 13 32,-1 13-192,0-13 128,13 13-1152,-13 0 672,13 0-2207,0-13 1567,0 13-3616,0 0 2720</inkml:trace>
  <inkml:trace contextRef="#ctx0" brushRef="#br0" timeOffset="1272">6876 4001 6400,'0'0'2464,"0"0"-1344,13 12-544,-13-12 1376,12 14-1120,-12-1 544,14 12-832,-14 1 128,13 0-384,-1 0-96,2 0-129,-14 0 33,13-13-64,-1 0-32,-12 0 32,13-1 32,1 15-32,-14-14 64,0-1-64,0-12 64,0 0-64,0 0 64,0 13-64,-14-26-32,1 13 32,1-12-32,-1-1 0,-1-1 0,2-11 0,-15-14 128,2 0-64,-1 0 320,26 0-192,0 13-32,0 1-96,13-1-64,0 13 32,12 0 32,-11 0-32,11 13-32,-11 0 32,11 13 32,-12-13-32,1 0 128,-2 13-96,1 0 32,0-13-32,-13 12 32,0 15-64,-13-15-32,13 14 32,-13-13 32,1 13-32,-2-13-96,1 0 32,13 0-544,-12 0 320,12 0-1376,-13 0 897,13-13-2113,0 0 1600,13 0-3168,-13 0 2496</inkml:trace>
  <inkml:trace contextRef="#ctx0" brushRef="#br0" timeOffset="1624">7089 3893 8192,'-23'-22'3072,"23"22"-1664,0 0-864,-22 0 928,44 0-832,-22 0-192,0 22-288,0-22-128,0 23 0,0-23-128,23 23 64,-23 0-1376,0-23 768,23 0-4128,-1 22 2656</inkml:trace>
  <inkml:trace contextRef="#ctx0" brushRef="#br0" timeOffset="1432">7161 4040 5760,'0'22'2176,"0"-22"-1152,23 23-64,-23-23 1184,0 23-1152,0-23-160,0 22-512,0-22-160,0 0-96,0 23-1376,0-23 704,0 0-3712,0 0 2400</inkml:trace>
  <inkml:trace contextRef="#ctx0" brushRef="#br0" timeOffset="1942">7369 3884 5120,'0'0'2016,"0"0"-1088,0 13 32,-13-13 1600,13 13-1376,0 0 480,-14-13-992,2 26 224,-1-13-512,0 13 351,0-13-415,0 12 256,13 1-320,-13 0 0,13 0-160,-13-1 0,26-11-32,-13 11 32,13-12-64,0-13 64,0 13-64,13-13 64,0 0-64,-1 0-32,2 0 32,-15-13-1248,15 13 672,-15-13-3711,15 1 2335,-15-1-3232,14-1 2944</inkml:trace>
  <inkml:trace contextRef="#ctx0" brushRef="#br0" timeOffset="2763">7771 3962 5888,'0'0'2176,"0"0"-1152,-13 0-352,13 13 1152,13-13-1024,-13 0 544,0 13-832,13 0 320,0 13-512,-13-13 64,13-1-256,0 15 0,-13-15-64,13 15 96,-13-15-96,13 15 127,-13-15-127,0-12-32,0 13 0,0 0-32,0-13 0,-13 0 64,13 0-32,-13-13 64,13 0-64,-13-13-96,13 13 32,-13-26 160,0 27-64,13-27 256,-13 26-192,13-13 96,13 13-128,-13-13-64,13 26 0,0 0 32,0 0-32,0 0 128,13 0-96,0 13 32,-13 0-32,13 0-64,-13-1 32,0 2-32,0-1 0,0 13-288,0-13 160,0-1-1088,-13 1 673,13 1-1665,-13-2 1248,0-12-2240,0 13 1824,12-13-2176,-12 0 2048</inkml:trace>
  <inkml:trace contextRef="#ctx0" brushRef="#br0" timeOffset="3251">8120 3897 4736,'-13'13'1760,"13"-13"-960,-13 13-320,13-13 1344,0 13-992,-13 0 800,13 0-960,-13 0 416,13 0-608,0 0 64,0 13-288,0-13-96,13 13-96,-13-13 32,13 13-64,-13-26 192,13 13-128,0-1 256,0-12-224,0 0 95,0 0-127,-13 0-64,13-12 0,-1-1 32,-12-1-32,13-11-32,-13-1 32,0 0-32,14 0 0,-14 0 256,0 13-128,0 0 160,0 0-160,0 13 0,0 0-64,0 0 96,0 0-96,0 26 128,0-13-128,0 13-96,0-13 0,0 13 32,0-13 0,12 0 64,-12 0-32,0 0-1216,13 13 640,-13-26-2239,13 13 1567,-13-1-3264,13 1 2528</inkml:trace>
  <inkml:trace contextRef="#ctx0" brushRef="#br0" timeOffset="4011">8315 3897 7808,'0'0'2880,"0"0"-1536,0 13-1088,0 0 1120,0 0-832,0 0 384,13 0-576,-13 13 256,13-13-352,-13 13 127,13-13-223,-13-1 0,13 1-96,-13 1 32,0-2-64,0-12-32,13 13 32,-13-13 32,0 0-32,0 0 64,0 0-64,-13-13-32,13 1 32,0-15-128,0 15 64,0-15-32,0 2 0,0 12 0,0-13 0,0 13 64,13 0 0,-13 13 64,13 0-32,0 0 128,0 13-96,-1 0-32,2 0 0,-1-13-32,-1 13 0,1 0 0,1 0 0,-14-1 64,12 2-32,1-1-32,-13-1 32,0-12 32,0 13-32,0-13 64,0 14-64,0-28 128,0 14-96,-13-13 128,26 1-128,-13-15 32,0 15-32,0-1 96,0-13-96,13 13 32,-13 0-32,13 0-64,0 0 32,-13 13 96,13 0-64,0 0 32,0 13-32,0 0-64,0 0 32,0 13 32,0-13-32,0 12-32,-1 2 32,-12-15-32,27 1 0,-27 1 0,12-2 0,1 1-928,-13 0 512,0-13-2303,0 0 1535,0 0-3936,0 0 2880</inkml:trace>
  <inkml:trace contextRef="#ctx0" brushRef="#br0" timeOffset="4540">8807 4014 6016,'0'0'2272,"0"0"-1216,13-12-448,0 12 1088,0 0-928,0-13 128,0 13-576,0-13 384,12 13-416,-12-13 576,1 13-480,-2-13 351,1 13-415,0-13 64,1 13-256,-14-13 64,12 13-96,-12-26 160,13 26-160,-13-26 256,0 13-224,0 0 320,0 0-256,0-13 160,-13 26-192,1-13 128,-2 0-160,1 13 0,-12 0-64,11 13 96,1 0-96,1 0 128,-1 13-128,0 13 32,13-13-32,0 13-64,0 0 32,0-14-32,0 2 0,13-2 0,0 1 0,-1 1 128,15-15-64,-15 1 32,14-13-32,0 13 96,0-13-96,0 0-32,0 0 0,0 0-32,0-13 0,-13 13 64,-1 0-32,15-13-160,-15 13 64,1-12-1088,-13 12 608,13 0-2720,-13-14 1825,0 14-4225,0 0 3200</inkml:trace>
  <inkml:trace contextRef="#ctx0" brushRef="#br0" timeOffset="28665">9857 3781 6272,'-26'0'2368,"26"0"-1280,13 13-416,-13-13 992,0 13-928,13 0 160,0 0-576,-13 13 160,12-1-256,2 2 288,-14-1-288,13-13 160,-1 12-224,-12-11-64,0-1-64,13-13 224,-13 12-129,0-24 321,0 12-256,0-13 160,0-1-192,0-11 128,0-1-160,0-14 64,0 15-96,0-14 0,0 26-32,0 0 32,14 0-64,-2 0 64,1 13-64,13 0 192,-13 0-128,0 13 32,0 0-64,0 0-64,0 13 32,0 0-32,13-13 0,-26 13 0,13-13 0,-13 0 0,13-13 0,-13 13 64,0 0-32,0-26-32,0 13 32,-13 0-32,0-13 0,13-13-96,-13 12 64,0-25-32,0 1 0,13 12 128,0 0-32,0 13-96,13 0 32,0 0 96,0 13-32,13 13-32,-13-13 32,0 13-32,13 0 0,-13 13 0,0-13 0,13 13-448,-13 13 256,0-26-1728,0-1 1025,-13 2-4449,12-1 2976</inkml:trace>
  <inkml:trace contextRef="#ctx0" brushRef="#br0" timeOffset="29080">10336 3807 7808,'13'26'2976,"-13"-26"-1600,0 0-1248,13 0 864,-13 0-608,13 0 320,0 0-416,0-13 192,0 0-256,0 0-128,0 0-64,0 0 96,-13 0-64,13 0-32,-13 0 0,0-13-32,0 0 0,0 13 256,-13 0-128,0 13 255,13 0-255,-26 0 96,13 13-128,13 0 160,-13 13-160,13-13 96,0 13-96,0-13-64,13 13 0,-13 0-128,26 0 64,-26 0 32,13-13 0,0-13 64,0 12-32,0-12-1152,13 0 609,-13 0-2945,0-12 1920,13-1-3072,-14 0 2624</inkml:trace>
  <inkml:trace contextRef="#ctx0" brushRef="#br0" timeOffset="29419">10673 3457 7168,'-26'13'2720,"26"-13"-1472,-13 39-768,0-13 1376,13-13-1056,-13 13 416,13 0-736,0 0 159,0-13-383,0-1 192,13 15-224,0-15 64,13 14-160,0-13 0,-13-13-64,0 13 32,-1 0-64,1 0 192,-13 0-128,0 13-32,0-13-32,0 13-320,-13 0 160,1-14-576,-1 2 384,0-1-1407,-13 0 959,26-1-2528,-13-12 1824,13-12-2624,0 12 2336</inkml:trace>
  <inkml:trace contextRef="#ctx0" brushRef="#br0" timeOffset="29718">10842 3470 8064,'-13'0'2976,"13"0"-1600,-13 39-704,13-27 1312,0 2-1120,0 12 63,0 0-575,0-13-64,0 12-192,13-11-64,0 11 0,-13-12 32,26 13-32,-26-13 64,13 0-64,-1 0 64,1 0-64,0 13 64,-13-26-64,0 25-32,0-11 32,0-1-256,-13 12 128,0-11-736,1-2 448,-1 1-1375,0 0 991,0-13-2400,13 0 1792,-13 0-2624,13-13 2272</inkml:trace>
  <inkml:trace contextRef="#ctx0" brushRef="#br0" timeOffset="30152">10984 3573 7296,'-26'39'2816,"26"-39"-1536,0 52-864,0-39 1056,13-13-832,-13 12 32,0 2-416,13-14-32,-13 13-128,13-13-64,-13 12 0,12-12 32,2 0-32,-1 0 64,-1-12-64,-12-1-32,14 13 32,-14-14 32,13 2-32,-13-14-32,0 13 32,0-13 224,0 0-128,-13 13 383,13 13-287,0-13 160,0 13-224,0 0 128,0 13-160,-14 0 64,28 0-96,-14 13-128,0 0 0,0-13 32,13 12 0,-13-11-160,12-1 96,-12-1-1311,13 2 767,1-1-2368,-2-1 1664,1-12-3040,0 0 2432</inkml:trace>
  <inkml:trace contextRef="#ctx0" brushRef="#br0" timeOffset="30721">11166 3444 7168,'-26'0'2720,"26"0"-1472,-13 26-672,13-13 1312,0 0-1088,-13 13 640,13 0-896,0 0 383,13 0-575,-13 0 32,13-13-224,0 0-32,13 0-64,-13 0-64,12-13 32,-11-13-32,-1 13 0,-1 0 64,15-13-32,-15 0 64,1 0-64,0-13-32,-13 0 32,-13 13-32,0 0 0,1 0 64,-2 0-32,1 13-32,1-13 32,12 0 32,-13 13-32,13 26 64,13-13-64,-1 0-32,1 26 32,13-26 32,-13 13-32,13 0-32,0-13 32,0 26-32,13-1 0,-26-12 128,13 13-64,-13-13 32,-1 0-32,-12 0-64,13 13 32,-13-13 32,0 0-32,-13 0 64,13 0-64,-25-13 64,11 13-64,-24-13 128,-1-1-96,0 1 32,13-13-32,1-13-672,-2 13 320,2-25-1664,-1-1 1120,0-13-3167,13 26 2239,13-26-3008,0 13 2720</inkml:trace>
  <inkml:trace contextRef="#ctx0" brushRef="#br0" timeOffset="31065">11399 3535 7552,'26'-13'2816,"-26"13"-1536,13 0-640,-1 0 1408,2 0-1152,-1 0 383,12 0-799,-11 0 288,-1-13-448,-1 0 256,2 0-320,-14 0 192,13 0-224,-13 13 224,-13-13-256,-1 13 256,2 0-256,-15 0 160,2 0-192,-14 13 64,12 13-128,2 0 0,12 13-32,0-26 96,13 13-96,13 0-32,0-13 0,0 13-32,26 0 0,-13-13 64,-1 13-32,2-26-864,-2 12 448,2-12-2720,12 0 1696,0-12-4575,-1 12 3359</inkml:trace>
  <inkml:trace contextRef="#ctx0" brushRef="#br0" timeOffset="32524">12021 3211 7808,'-13'-13'2976,"13"13"-1600,0 0-1120,0 13 896,0-13-704,-13 13 224,26 0-416,-13 26 416,0-13-384,0-1 287,0 14-319,13 0-64,0 0-128,0 0 32,0 0-64,13 0-32,-14-13 32,15 13-32,-15-13 0,15 0-96,-15-14 64,1-12-671,0 0 383,0 0-1920,0 0 1248,0-12-3520,0-1 2528</inkml:trace>
  <inkml:trace contextRef="#ctx0" brushRef="#br0" timeOffset="33245">11917 3458 5888,'-39'0'2176,"39"0"-1152,0 13-480,13-13 1408,-13 12-1088,13-12 736,13 14-960,-13-14 160,13 0-480,0-14 32,-1 14-224,14-12-416,-13 12 160,0-13-1600,0 13 960,-13-13-2080,13 13 1632,-13-13-768,12 13 1152,-25-13 608,14 13 160,-1 0 1440,-13 0-768,0 0 1472,0 13-1216,0-13 736,13 13-928,-1 0 544,2 0-704,-1-13 384,-1 12-544,15-12 191,-15 0-319,14 0-64,-13 0-96,0-12 32,13 12-64,0 0-32,-13 0 32,-13-13-32,13 13 0,-13-13 128,0 0-64,-13 0-32,0 0 0,-13 0-128,13 0 64,0 13 32,0 0 0,13 13 128,0 0-64,0 0 32,13 13-32,13 12-64,0 1 32,0 13-128,-1-13 64,2 0-32,-2-13 0,-11 13 192,11 0-64,-12 26-32,13-13 0,-13 0-320,0-14 160,-26 1-96,13 0 128,-13-13 64,13 0 32,-26 0 128,0 13-64,-13-27 320,14 1-192,-14-13 96,13 0-160,-26-13-64,0 1-32,26-15-192,1 15 96,-2-14-544,2 0 352,12 0-1727,13-13 1087,-14-13-4032,14 0 2752</inkml:trace>
  <inkml:trace contextRef="#ctx0" brushRef="#br0" timeOffset="33768">12578 3419 6400,'13'13'2464,"-13"-13"-1344,26 26-384,-26-13 1248,13 13-1088,0-1 352,0 15-768,-13-14 0,13 12-288,0-12 32,0 0-128,0 13-64,0 0 0,-13-13-32,13 0 0,-13 0 63,0-13-31,0 0-32,12 0 32,-24-1 32,12-12-32,0 0 128,-13-12-96,0-1 32,0 0-32,-13-26 96,0 0-96,0-26 256,13 13-192,-13-12 384,26 12-288,-13-13 384,13 26-352,0-13 160,13 26-256,0 0 128,0 26-160,0 0 0,0 0-64,0 13 32,0 13-64,0 0-32,0 0 32,-13 0-32,0 0 0,-13 0 0,13-1 0,-13 15-448,0-14 256,0-13-960,0-1 640,0 1-1823,0-13 1311,0 0-2272,13-13 1856,-13 1-2560,26-1 2272</inkml:trace>
  <inkml:trace contextRef="#ctx0" brushRef="#br0" timeOffset="34116">12759 3393 6656,'13'0'2464,"-13"0"-1344,26 0-672,-26 0 1056,13 0-832,0 0 96,13 0-480,-13-13 448,0 13-416,12-13 704,-11 0-577,-14 0 289,13 13-448,-13-13 192,0 0-256,0 0 288,-13 0-288,-13 13 224,13 13-224,-13 0 128,0 0-192,13 13 64,0 0-128,0 13 0,13-13-32,0 0-64,0-13 32,13 13-32,0 0 0,13 0 0,0 0 0,12-13-512,-11-1 288,25-24-2240,-26 12 1377,13-13-4673,-1 0 3200</inkml:trace>
  <inkml:trace contextRef="#ctx0" brushRef="#br0" timeOffset="51077">13637 3321 5632,'0'-23'2176,"0"23"-1152,-22 0-288,22-22 1248,0 44-1088,0-22 288,0 0-736,0 0 0,22 0-256,-22 0-96,0 0-64,0 23-896,23-23 480,-23 23-3296,0-23 2048,23 22-2560,-1-22 2400</inkml:trace>
  <inkml:trace contextRef="#ctx0" brushRef="#br0" timeOffset="50880">13744 3483 6400,'0'-13'2368,"0"13"-1280,0 13-768,0-13 1120,13 0-832,-13 13 448,0 0-640,0 0 192,13 13-352,-13 0 192,0-13-224,0 0 128,13 0-192,-13 13 64,12-13-128,-12 0 0,13 0-32,-13-1-544,13 2 256,-13-14-1888,0 13 1184,0-13-3552,0 12 2496</inkml:trace>
  <inkml:trace contextRef="#ctx0" brushRef="#br0" timeOffset="51697">13848 3678 6528,'13'12'2464,"-13"-12"-1344,13-12 32,0-1 1664,-13 13-1504,13-13 127,13-13-895,-1 13-192,2 0-224,11 0-160,1 0 0,0 0-384,-13 0 192,13 13-1791,-1 0 1119,-11-13-4064,-2 13 2784</inkml:trace>
  <inkml:trace contextRef="#ctx0" brushRef="#br0" timeOffset="51466">13926 3341 7552,'13'26'2816,"-13"-26"-1536,13 39-992,0-26 1056,0 0-800,0-1 224,0 15-448,0 12-32,13-1-192,-13-12 0,0 0-32,0 0 32,13-13-64,-14 13 64,15 0-64,-15 0-32,1-13 32,-13 0-320,0 0 160,-13-13-96,1 12 128,-1-24 128,-1 12 0,-11-39 128,12 13-96,-13-13 256,-1-13-192,2 0 320,12 0-256,0 0 159,13 14-191,0-1-64,13 13-64,-13 0-959,0 13 511,13 0-2592,0 13 1696,-13 0-3232,0 13 2560</inkml:trace>
  <inkml:trace contextRef="#ctx0" brushRef="#br0" timeOffset="153059">14496 3405 8576,'0'-26'3232,"0"26"-1728,0-13-1408,0 13 1152,0 0-768,0 13 640,13 0-673,-13 13 289,0 0-448,13 12 0,-13-12-192,0 13-64,0-13 0,13 13-128,-13-13 64,13 0-32,-13 0 0,0-26 192,0 13-64,13-1 256,-13-12-192,0 0 256,0 0-256,0-25 160,0 12-160,0-13 64,0-13-96,0 0 0,13-13-32,0 13-128,0 14 32,0-1-32,13 13 0,0 0 128,12 0-32,-12 13 64,0 13-64,0 0 128,-13 0-96,0 13 32,0-14-32,0 15-128,0-2 32,0 1 32,0-13 0,-13 0 64,0-13-32,0 0 192,13 13-128,-13-26 256,0 0-224,-13 0 32,13-13-96,0 1-64,0 11 32,0-11-128,13 12 64,-13 0-128,13 0 96,-13 13 96,13 0 0,0 13 64,0 0-64,0 0-32,12 12 32,-11 1-32,-1-13 0,-1 13-448,1-13 256,1 0-832,-14 13 576,12 0-1568,-12 0 1153,13-26-2305,-13 13 1792,13-26-3008,-13 0 2464</inkml:trace>
  <inkml:trace contextRef="#ctx0" brushRef="#br0" timeOffset="153423">15131 3561 6784,'0'13'2624,"0"-13"-1408,13 0-864,0 0 1088,-13 0-832,13 0 544,13 0-672,-13 0 320,0 0-480,13-13 320,0 13-353,-13-13 353,0 0-384,0 0 224,0 0-256,-1 0 288,-12 0-288,0-13 320,14 13-320,-28-13 160,14 13-224,-25 0-64,12 13-64,-13 13-32,0 0 0,0 13-96,13 0 64,0-13-32,0 13 0,13 0 64,13 0 0,-13 13 0,26 0 0,-13-13 64,13-13-32,-13-13-32,0 13 32,13-13-832,-13 13 448,13-1-2879,-13-12 1791,-1-12-4160,1-1 3136</inkml:trace>
  <inkml:trace contextRef="#ctx0" brushRef="#br0" timeOffset="153758">15533 3340 9472,'-13'0'3584,"13"0"-1920,-13 13-1248,13 0 1151,0 0-927,-13-1 64,13 15-448,0-15-96,13 15-96,-13-15 32,13 15-64,26-2 64,-13 1-64,13 0 128,-1-13-96,-11 0 384,-15 0-224,1 0 160,-13 13-224,0 0-64,-13 13-64,1-26-32,-1 0 0,-13 0 0,0 0 0,0-13-640,13 13 352,-13-1-2016,13-12 1313,0 0-4513,13 0 3072</inkml:trace>
  <inkml:trace contextRef="#ctx0" brushRef="#br0" timeOffset="154429">15960 3405 5632,'0'0'2176,"0"0"-1152,-13 13-288,13 0 1600,0-13-1280,-13 13 640,1-13-1024,-1 13 128,-1 0-481,2 13 33,-1-14-224,0 1 288,0 13-224,13-26 96,0 13-160,-13 0 64,26 1-96,-26-14 0,13 12-32,0-12 96,0 0-96,0-12-32,13 12 0,-13 0-32,0 0 0,13-14-96,-13 14 64,0 0 96,0 0-32,0 0-32,13 0 32,-13 0-32,0 0 0,0 0 0,0 0 0,0-13 0,0 13 0,13-13-96,-13 13 64,0 0 32,0 0 0,0-12 64,0 12-32,0 0 64,0 12-64,-13-12 128,13 13-96,-13 0 32,13 1-32,0-2 32,0 1-64,0-13 256,13 13-160,0 0 160,13 0-160,-26 0 64,25-13-96,-25 13 96,13-13-128,-13 26 32,0-13-32,-13 13 32,1 13-64,-15-27 64,15 1-64,-14 1-96,13-2 32,-13 1-192,13 0 128,-13-13-1312,26 0 800,0-13-2943,0 13 2015,13-13-3776,0 1 3008</inkml:trace>
  <inkml:trace contextRef="#ctx0" brushRef="#br0" timeOffset="154895">16129 3574 7808,'-13'0'2880,"13"0"-1536,0 25-928,0-25 1120,0 13-864,0 1 384,0-14-640,0 0 127,13 12-319,-13 1 352,13 0-320,0-13 448,-13 0-416,26-13 224,-13 13-288,0-13 64,-1 1-160,15-2 0,-15 14-64,2-25 160,-1 25-128,-13-27 256,12 14-224,-12 1 320,0-1-256,0 0 160,-12 0-192,12 0 64,-13 0-128,-13 0 0,13 13-32,-13-13-128,0 13 32,0 0 32,13 13 0,0 0-96,0 0 64,13 0-256,-13 0 160,0 13-928,13 13 576,0-26-1824,0-1 1280,0-12-2367,0 0 1951,13 0-3136,0-12 2592</inkml:trace>
  <inkml:trace contextRef="#ctx0" brushRef="#br0" timeOffset="155097">16284 3366 9728,'0'0'3584,"0"0"-1920,13 0-1152,-13 0 1279,0 0-1023,0 13 192,0 0-608,0 13 32,13 0-256,-13 0 160,0 0-192,13 0-32,-13-1-32,12 2-544,-12 12 288,13-14-1728,1-12 1056,-14-13-3263,13 0 2335,-1 0-2816,1 0 2624</inkml:trace>
  <inkml:trace contextRef="#ctx0" brushRef="#br0" timeOffset="155640">16609 3405 7680,'-27'-13'2880,"27"13"-1536,-25 0-640,11 0 1472,14 0-1248,-12 0 447,-1 13-863,13 0 0,-13 13-320,13-13 32,0 13-128,0-13 0,0-1-32,0 2 32,13 11-64,0-12 64,13 0-64,-13-13 64,-1 0 0,-12 0 32,14 0-64,-1 0-64,-13-13 32,12-12 32,-12-2 32,0 15-32,0-14-64,0 13 288,0 0 128,0 0-192,0 13-64,0 13-96,0 0 32,0-13-64,0 26 64,13-13 0,1 26 32,-2 13-64,14-1 32,-13 1 0,0-27 96,0 2-96,-13 12 0,13-1-32,-13-12 32,-13 26-64,13-26-32,-13 0 32,0 0 32,0-1-32,-13-25-32,-13 26 32,0-26-32,0-13-224,14 0 0,12 1-608,-13-27-192,0 13-672,13 0-255,13-39-961,13 14-384,0-1-352</inkml:trace>
  <inkml:trace contextRef="#ctx0" brushRef="#br0" timeOffset="156148">16725 3430 7040,'39'-12'2720,"-13"-15"-1472,13 2-672,-39 25 736,26 0-128,-14-13 256,15 0-832,-15 0 191,15 13-511,-15-13 416,1 0-416,0 0 576,-13 13-480,0 0 576,-13 0-544,-12 13 352,11-13-448,-11 13 64,12 0-256,-13 13-64,13 0-32,0 13-32,0 0 0,13-14-96,0 1 64,13-13-128,13 13 96,0-13-736,-1 13 416,2-13-1792,11 0 1216,1-13-2175,0 0 1759,-13-13-960,13 0 1376,-13-13 448,13 13 320,-13-26 1376,0 13-640,-26-12 2112,13 12-1504,-13-1 1375,0 15-1439,-13-1 192,13 13-736,-13 0 0,13 13-288,0-1 256,0 2-288,13 11 160,-13 2-224,26 12 128,-14-1-160,2 1 160,11-13-192,-25-13 192,13 13-192,-26 0-32,13 0-32,-12 0-608,-1 0 320,-1 0-1312,2-13 896,-14-13-2688,13 12 1889,-13-12-4385,0 0 3264</inkml:trace>
  <inkml:trace contextRef="#ctx0" brushRef="#br0" timeOffset="157259">18099 3430 7680,'-13'-12'2880,"13"12"-1536,-52 0-288,39 0 1536,0 0-1409,-13 12 129,13 2-800,-13-1-256,13-1-160,13 1 64,-13 13-96,13-13 256,13 13-192,0 13 96,0-13-128,0 0-64,13-13 0,-13 0 32,0-13-32,13 0 64,-13 0-64,13 0 64,-13-13-64,-1 13 128,1-13-96,-13-13 128,14 13-128,-14-13 32,-14 0 32,14-13 64,-13 13-96,1 1-64,12 12 0,0-1-32,0 14 0,0 14 64,12-1-32,1-1-32,1 15 32,-14-15-32,12 1 0,1 13 64,0-13-32,1 0 64,-14 13-64,12 0 64,1-13-64,-13 0 256,0-13-160,0 0 384,0 0-288,0-13-32,0 0-128,0-13-128,0 0 32,-13-13 32,26 13 0,-13-25-224,13 24 128,0-11-736,-13 12 448,26 13-1632,-13 0 1088,0 0-3007,13 13 2207,0 13-3520,0-13 2976,26 26 5344,-27 0-480,1 0 864,0 0-1952,-13-1-129,0-12-447,0-13 192,0 14-640,-13-2 32,26-24-384,-26 12 128,26-14-160,-13 1 384,0-12-256,0 11 96,0-11-128,-13 12 192,13 0-224,-13-13 128,0 26-160,-26-13-64,13 13-32,-13 0-32,0 13 0,-13 13-96,13 0 64,13-1-32,0 2 0,0-2 0,26 14 0,-13 13 64,26 0 0,0-13 0,-13-26-224,13 13 0,0-14-672,0-12-2560,13 0 1856,12 0-4575,1-12 3519</inkml:trace>
  <inkml:trace contextRef="#ctx0" brushRef="#br0" timeOffset="157717">19084 3353 6784,'0'0'2624,"0"0"-1408,0 26-160,0-13 2048,0-13-1696,0 26 863,13-13-1343,-13 0 352,13 12-768,-13 2 0,13-2-320,0 14-32,-13-13-96,0-13-64,13 13 32,-13-14 32,13 15-32,-13-15 128,0 1-96,13 0 32,-13-13-32,0 0 96,0-13-96,0-12 128,0 12-128,0-39-32,0 13 0,0-13-128,13 13 64,-13 1 32,12 25 0,2-13 64,11 26-32,-12 0-96,0 0 32,1 13-32,11 13-256,-12-13-672,0 12 512,0 2-1760,13-2 1280,-13 1-3231,13-13 2335,-13 0-3136,12-13 2816</inkml:trace>
  <inkml:trace contextRef="#ctx0" brushRef="#br0" timeOffset="158119">19654 3444 6784,'0'-26'2528,"0"26"-1344,-13-13-32,13 0 1824,0 13-1632,-13 0 863,13 0-1343,-13 0 512,0 13-800,-13 0 64,13 0-320,0 13-128,0 0-96,13-13 0,0 13-64,0-13 64,0 13-64,13 0-32,13 0 96,-13-26 0,13 13-32,-13-13 32,0-13-64,0-1 64,0 2-64,0-1 64,0-14-64,0-11 64,-13 12-64,0 13-96,0 0 32,-13 0-128,13 13 96,-13 0-32,13 13 32,0 0-288,13 0 192,-13 13-224,13 0-480,12 0-1440,2 12 1216,-1-11-671,-13-15-865,-1-12-2592,1 13 2784</inkml:trace>
  <inkml:trace contextRef="#ctx0" brushRef="#br0" timeOffset="158601">19952 3365 7808,'-65'-38'2976,"65"38"-1600,-13 0-608,13 0 1440,0 0-1248,-13 0 415,26 0-863,-13 0 480,13 0-544,13 0 320,0 13-448,-1-13 192,2 12-288,-2-12-128,2 0-64,-2 0-128,14 0-352,-13 0-96,0 0-1312,-13-12-3487,13 12 2847,-1 0-1824,1 0 1664,0 0 512</inkml:trace>
  <inkml:trace contextRef="#ctx0" brushRef="#br0" timeOffset="158376">20004 2978 8832,'0'-52'3328,"0"52"-1792,0-13-672,-13 13 1439,26 13-1279,-13 0 256,0 0-768,-13 0 256,13 13-448,0-13 128,0 39-192,0-1-96,13-12-64,0 26-96,0 0 32,0-13-256,0-13 128,13 0-512,0 0 320,-13 0-1344,12 0 896,-11-1-2335,-2-11 1727,1-15-1152,0 1-1152</inkml:trace>
  <inkml:trace contextRef="#ctx0" brushRef="#br0" timeOffset="159075">20626 3263 10112,'0'-13'3872,"0"13"-2112,0 13-1344,0-13 959,0 13-543,0 0-160,13 0-320,-13 0-160,0 25-192,13-25 0,0 26 0,-13-13 64,13 0-32,-13 0 64,13-13-64,-13 13-32,13-1 32,-13 2 160,13-14-96,-13-1 96,0-12 32,0 0 96,13 0-160,-26-12 32,13-14-96,0-13 0,0 13-32,0-13-192,0 0 64,13 1-32,-13 24 32,13-11 64,0-1 0,0 0 64,0 13-96,0 0-832,0 13 448,0 0-2496,13 0 1633,0 0-1409,-1-13-1504,-25 13-736</inkml:trace>
  <inkml:trace contextRef="#ctx0" brushRef="#br0" timeOffset="159444">21028 3443 8704,'13'26'3232,"-13"-26"-1728,39 26-992,-26-26 928,-13 13-129,13-26 417,0 13-928,-13 0 64,13-13-544,0 0 32,13 1-224,-13-2 0,13 1-64,-14 1 32,2-1-64,-1-13 64,-13 13-64,0 13 64,0-13-64,-13 0-32,-1 13 32,-11-13-128,12 13 64,-13 13 32,13-13 0,-13 26 64,13-13-32,0 13 128,0-1-96,13 2 128,13-2-128,-13 1 32,26 13-32,-13-13-128,13 0 32,-13 0-896,13-13 512,-1 0-2656,2 0 1729,12-13-4577,-1 12 3328</inkml:trace>
  <inkml:trace contextRef="#ctx0" brushRef="#br0" timeOffset="159743">21611 3380 7680,'0'-39'2880,"0"39"-1536,0-26-448,0 13 1024,0 13-512,0 0-65,-13 0-319,0 0-64,0 0-192,0 13-96,13 13-160,-13 0 0,0 13-160,13-14-32,-13 2-288,0-1 0,13-13 32,0 13 32,13-13-32,0 12-64,0-11-64,0-14 32,13 13-256,0-13-128,-13 12-224,13-12-64,-14 0-544,15 0-224,-2 0-991,-11 0-449,11 0-1344,-12-12-512</inkml:trace>
  <inkml:trace contextRef="#ctx0" brushRef="#br0" timeOffset="160224">21883 3405 7552,'-13'0'2880,"13"0"-1536,0 13-576,0-13 864,0 0-480,0 13-128,0-13-225,13 0-127,-13 13-96,26-13 32,-26-13-256,13 13-64,12 0-96,-12-13-32,1 0-32,-2 0 0,-12 0-64,13 0 32,-13 0 0,-13 0 32,13 0 0,-12 13 0,-15 0 64,15 0 32,-14 13-32,0 0 32,13 13-64,0 0 0,0 0 32,13 0 32,13 0 32,-13-1 0,26-12-64,-13 13-32,0-13-96,0 1-64,12-1-320,-12-1-192,13 1-800,0-13-288,0 0-800,0 0-2495,13-13 2623,-13 13-1152,13-25 864,-14 11 192</inkml:trace>
  <inkml:trace contextRef="#ctx0" brushRef="#br0" timeOffset="160648">22155 3014 11392,'0'0'4288,"0"0"-2305,23-23-1887,-23 23 832,0 0-608,0 0-192,0 0-64,0 0-64,0 23-928,0-23-416,0 0-863,0 23-289,23-23-1504,-23 22-640</inkml:trace>
  <inkml:trace contextRef="#ctx0" brushRef="#br0" timeOffset="160433">22310 3354 8448,'-13'0'3168,"13"0"-1728,0 0-416,0 13 1887,0-13-1599,0 13 224,0 0-480,0 0-96,0 13-320,13-13-160,0 13-256,-13-13-96,13 12-128,-1-12-96,-12 13-160,13-13-64,-13 0-64,13-13 0,-13 14-352,0-2-160,-13-12-1088,13 13-383,0 0-2657</inkml:trace>
  <inkml:trace contextRef="#ctx0" brushRef="#br0" timeOffset="160990">22427 3276 11392,'13'26'4224,"-13"-26"-2305,26 26-2015,-13-26 704,-13 26-96,13-13 128,13 13-320,-13 12-192,13-24-64,0 11-64,-26-12 704,26 13-128,-13-13 32,0 0-192,-13-13-32,26 0-224,-26-13-96,12-12-32,2-2 32,-1 2-256,-13-1-32,12-13-640,-12 13-2368,0-13 1728,0 13-1311,13 13-1633</inkml:trace>
  <inkml:trace contextRef="#ctx0" brushRef="#br0" timeOffset="161350">22881 3469 10112,'26'0'3776,"-26"0"-2048,13-12-1088,0-1 1503,-13 13-1215,26-14 192,-13 14-704,0-25-96,13-1-192,0 0-32,-13 0-32,12-26-64,2 13 32,-15 0 96,1 14-64,-13-2 192,0 15-160,-25-1 96,12 0-96,-26 0-128,26 26 0,-13 0 32,0 0 0,13 13 64,0 12-32,0-11 128,13 12-96,0-1 128,0 1-128,13 0 32,13 0-32,0-13-64,0-1 32,0 2-544,13-2 288,-14-25-2368,1 13 1440,13-26-5311,-13 13 3615</inkml:trace>
  <inkml:trace contextRef="#ctx0" brushRef="#br0" timeOffset="161844">23529 2628 10880,'0'0'4032,"0"0"-2177,0 0-1471,0 13 1376,0-13-1056,0 13 512,0 0-736,0 26 448,13 0-512,0 13 128,0 0-320,0 0 0,13-1-128,-13 1 0,12 0-32,2 13-192,-2-1 64,14-12 96,-13 0 0,0 0 64,0-26-64,0 0-160,-13 0 64,0-13 96,-13 0 0,12-13 128,-12 0-96,0 0-32,-12-13 0,-40 0 224,13 0-128,-13 0 160,1 13-160,12 0 0,13 0-64,0 0 96,13 13-96,-13 13 128,13-13-128,26 13 128,-13-13-128,26 0 32,0 13-32,0-26-128,-1 13 32,2-1-1024,12-12 576,-14 0-3552,1 0 2240,0-12-5279,-13-1 3967</inkml:trace>
  <inkml:trace contextRef="#ctx0" brushRef="#br0" timeOffset="35870">14573 4909 6656,'0'0'2464,"0"0"-1344,0 0-896,0 13 864,0-13-672,0 0 448,0 0-512,0 0 384,0 12-416,0-12 320,0 0-352,0 0 64,0 0-224,0 0 64,0 0-96,0 0 224,13-12-192,-13 12 383,0-13-287,0 0 224,0 0-224,0 0 224,0 0-256,0 0 160,0-13-192,0 0 288,0-13-256,-13 13 160,13 0-192,0 0 128,0 1-160,0-2 0,0 2-64,-13-2-64,13 2 32,0-1-128,0 13 64,0 0 32,0 13 0,0-26 64,0 13-32,0 0-32,0 13 32,0-13 96,0 13-64,0 0 32,0-13-32,0 13-64,0 0 32,0 0-32,0 0 0,0 13 0,0-13 0,-12 13 64,12 0-32,-13 0-32,-1 13 32,2-13-32,12 0 0,-26 13 0,26-1 0,-26-12-96,26 13 64,-13-13 32,0 14 0,0-15-96,13 1 64,-13-13-32,13 14 0,-13-14 128,13 12-32,0-12 64,0 0-64,0-12-96,0 12 32,0-14 32,13 1 0,-13-13 0,0 13 0,13-12 0,0 11 0,0-24 0,0-1 0,-13 13 64,13 0-32,0 13 64,-13 0-64,13 0 64,0-13-64,-13 26-96,12 0 32,2 0 96,11 0-32,-12 13 64,0 0-64,13 13-32,0-13 32,0 13 32,0-13-32,-13 13-32,-1-14 32,15 2 32,-15 11-32,-12-12-32,13 13 32,0-13-192,-13 0 96,13 1-960,-13-14 576,0 12-2368,0 1 1569,0-13-4417,0 0 3136</inkml:trace>
  <inkml:trace contextRef="#ctx0" brushRef="#br0" timeOffset="185085">12824 6009 5120,'0'0'2016,"0"0"-1088,0-12-512,0 12 1024,0 0-800,0 0 608,13 12-736,0-12 224,-13 0-416,13 0 96,-13 0-256,12 0 352,-12 0-288,14 0 224,-14 0-224,13 0 128,-13 13-192,12-13 224,2 0-256,-14 0 159,13 0-159,-1 0 160,1 0-192,1-13 192,11 13-192,-12 0 192,0-12-192,0 12 96,13 12-96,-13-12 0,13 0-32,-26 0 32,26 0-64,-26 0 128,13 0-96,0 0 128,13 0-128,-26 0 32,13 0-32,0 0 32,-13 0-64,13 0 64,0-12-64,-13 12 128,13 0-96,0-13 128,-13 13-128,12 0 32,2 0-32,-14 0-128,13 0 32,-13 0 96,12 0-32,2-13 64,-14 13-64,13-13-32,-1 13 32,-12 0-32,0 0 0,0 0 64,13 0-32,-13 0-32,0 0 32,0 0 32,0 13-32,0-13-992,0 13 512,0-13-3071,0 0 1951,-13 0-3936,13 0 3072</inkml:trace>
  <inkml:trace contextRef="#ctx0" brushRef="#br0" timeOffset="185834">13278 5803 6400,'-13'26'2464,"13"-26"-1344,0-13-608,0 13 1248,0 0-992,0-13 640,0 26-864,0-13 224,0 0-448,0 13 159,0 0-255,13-13 128,-13 12-192,13-12 64,0 0-128,-1 0 96,15 13-128,-2 1 128,1-14-128,13 12 192,-13-12-160,-13 0 192,13 0-192,-13 13 96,13 0-96,-13 0 96,13 0-128,-13-13 256,-1 13-192,-12 0 320,13 0-256,-13 0 96,0 13-160,0-13 0,-13-1-64,1-12 96,-1 14-96,-13-1 128,13-1-128,-13 1-32,0 0 0,0-13-32,0 14 0,13-14-160,0 12 96,-13-12-800,13 13 448,0-13-1856,13 13 1280,-12-13-4639,12 0 3135</inkml:trace>
  <inkml:trace contextRef="#ctx0" brushRef="#br0" timeOffset="196056">13990 5881 5120,'-13'0'1920,"13"0"-1024,0 0-288,0 0 1152,0 13-960,0-13 544,0 13-832,0 0 512,0-1-576,0-12 256,0 14-416,0-1 64,0-1-224,0 2-64,0 11-32,0-12-32,13 1 0,-13-2 64,0 1-32,0-13 64,0 13-64,0-13 64,0 0-64,0 0 191,0 0-127,0 0 320,0 0-224,0 0 32,0-13-128,0 0 0,0 1-32,0-15-64,13 15 32,-13-1 32,13-13-32,0 13 192,-13-1-128,26 2-32,-13-1-32,13 0-32,-13 0 0,-1 13 64,15 0-32,-14 13-32,13 0 32,-13 0 32,-1-1-32,-12-12 64,14 14-64,-14-1-32,13-1 32,-1 2-32,-12-1 0,13-1 0,-13 1 0,0 1-640,0-2 352,0-12-1503,0 13 991,0-13-2176,0 0 1664,0 0-2816,0 0 2336</inkml:trace>
  <inkml:trace contextRef="#ctx0" brushRef="#br0" timeOffset="196777">14353 5959 6784,'0'-13'2528,"0"13"-1344,0-13-480,-13 0 1376,26 13-1152,-13 13 192,0-13-704,0 13-96,0 0-192,0-1 64,0 2-129,13-14 193,-13 0-160,13 0 192,0 13-192,-1-13 320,1 12-224,1-12 160,-2 0-192,-12-12 128,13 12-160,0-13 288,-13 13-224,0-14 320,0-11-288,0 12 320,-13 0-320,0 0 96,1 0-192,-2 13-128,1 0-32,-12-13-32,25 13 0,-26 0 64,26 0 0,-13 0-160,13 13 96,-13 0-672,0 0 416,13 0-1280,-13-13 896,13 0-2143,0 13 1599,0-13-3648,13 0 2752</inkml:trace>
  <inkml:trace contextRef="#ctx0" brushRef="#br0" timeOffset="197100">14717 5660 7040,'0'-13'2720,"0"13"-1472,0 0-608,0-13 1280,0 26-1088,0-13 448,0 0-768,0 0 127,0 13-351,0-13 32,0 13-192,12-1 0,-12 2-64,14 12-64,-14-14 32,13 15 32,-1-2-32,-12-12-32,13 0 32,1-13 32,-14 13-32,12 13 64,1-13-64,-13-13 64,13 0-64,-13 0 64,0 0-64,0 0 256,0 0-160,-13 0 320,13 0-256,-25 0 256,25 0-256,-27 0 96,15 0-160,-27 13-64,13 0-32,-13-13-32,13 13 0,13 0-96,0 0 64,0-13-32,0 13 0,13 12 0,0-12 0,0 1 128,13-2-32,0-12 64,0 0-64,0 0-32,0 13 32,13-13-320,0 13 160,0-26-1216,-14 13 736,2-13-2751,11 1 1855,-12-2-3616,1 14 2880</inkml:trace>
  <inkml:trace contextRef="#ctx0" brushRef="#br0" timeOffset="197501">14949 5893 7552,'-13'0'2880,"13"0"-1536,13 0-576,-13 0 1504,0 0-1280,13 0 383,-13 0-831,12 0 32,2-12-320,-14 12 32,13 0-160,-1 0 64,2-13-96,-1 13 224,-13-13-192,12 13 320,-12-13-256,13 13 160,-13-13-192,0 13 224,0-13-256,-13 13 32,1-13-96,-1 13 96,-1 13-96,-11 0 32,11 0-32,-11 0-128,12 0 32,13 0-32,0-1 0,-13 2 64,13 25 0,13-14-96,-13 2 64,13-15 32,0 15 0,13-27 128,-13 12-64,13-12-576,-13 13 256,12-13-2144,1 0 1312,-13 0-1055,1-13-2145,11 13-1472,-12-12 2944</inkml:trace>
  <inkml:trace contextRef="#ctx0" brushRef="#br0" timeOffset="200035">15623 5906 7296,'-13'-26'2816,"13"26"-1536,-13-13-800,13 13 1312,0 13-1024,0 0 640,13 0-864,-13 0 383,13 0-575,-13 0 32,13 0-224,-13 13-32,13-13-64,-13 13 32,12-1-64,2-11-32,-14 11 32,0-11-32,13-1 0,-13-13 64,0 13-32,0-13-32,0 12 32,0-24 224,0 12-128,-13-13 256,13 0-256,0-1 32,0-11-96,-14-14-64,14 13 32,0-13-32,14 13 0,-1 0 128,-1 13-64,1 0 32,13 13-32,-13 0 32,13 13-64,0-13-32,-13 13 32,0 0-32,-13 0 0,13 13-160,0 0 96,0 0-448,0 0 256,-13-14-1056,0 2 704,0-1-2175,12-1 1567,-12-12-3680,13 0 2752</inkml:trace>
  <inkml:trace contextRef="#ctx0" brushRef="#br0" timeOffset="200461">16116 5803 5504,'0'0'2112,"0"0"-1152,0 13-416,-13-13 1600,13 0-1184,-13 13 1184,13-13-1248,-26 0 671,26 13-895,-26-13 128,13 26-480,0-13-32,13 13-192,-13-13 0,26 0-32,-13 13-64,13-14 32,0 2-32,0 11 0,0-11-96,13-1 64,-13-13 96,0 0-32,0-13 128,0-1-96,-13 14 32,13-12-32,-13-15 160,13 2-128,-13-1 320,-13 13-224,13-13 160,0 13-192,-13 0 0,13 13-96,-13 0-128,13 0 32,0 0 32,0 13 0,0 0 0,13 13 0,-13 0-224,13 0 128,-13-14-864,13 15 512,-1-15-1856,-12 2 1313,14-1-3233,-1-1 2368,-13-24-2720,12 12 2592</inkml:trace>
  <inkml:trace contextRef="#ctx0" brushRef="#br0" timeOffset="201081">16284 5803 7680,'0'0'2880,"0"0"-1536,0 39-800,0-26 1216,0 0-992,13-13 32,0 0-480,-13 0-128,0 13-128,13 0-64,-1 0 32,-12 13 31,14 0-31,-14-14-32,13 2 32,-13-1-32,13-1 0,-13 2 64,12-1-32,-12-13-32,0 0 32,0-27 32,0 15-32,0-1-96,0-13 32,0 0 96,14 13-32,-1 0 128,-13 0-96,12 0 32,-12 13-32,13-13 32,-13 26-64,14-13-32,-2 0 32,-12 0 32,13 0-32,-13 13-32,14 0 32,-14-13-32,0 26 0,12-13 0,-12 0 0,0-13 64,0 0-32,0 0 256,0 0-160,0-13 256,0 13-256,0-13 96,0 0-128,0 0 160,13 0-160,-13 0 320,13 0-224,-13 13 32,13-13-128,0 13 96,0 0-128,0 0 32,0 13-32,-13 0-64,13 0 32,0 0-192,0 13 96,-13-13-320,13 0 224,-13 13-1280,13-13 800,0-1-2463,0 15 1727,-13-15-3520,12-12 2752</inkml:trace>
  <inkml:trace contextRef="#ctx0" brushRef="#br0" timeOffset="201509">16764 5816 7552,'0'13'2816,"0"-13"-1536,13 0-864,-13 13 1280,0 0-992,13-13 800,0 13-865,-13-13 449,13-13-640,0 13 96,0 13-288,13 0-32,-13-26-128,-13 13 160,26 0-160,-26-13 256,26 13-224,-26 0 96,13-13-128,0 13 0,-13-13 32,13 13 64,-13-13 32,0 13 32,-13 0 0,0-13 64,0 13-160,-13 0 32,13 13-96,-13-13-64,13 0 0,0 13-128,0 13 64,0 0-32,13 0 0,0-1 64,13-11 0,-13 11 0,13 2 0,0-15 0,13 15 0,0-15 64,0 1-544,-13-13-1600,0 13 1088,0-13-992,13 0-1439,-13 0-737,-1-13 512</inkml:trace>
  <inkml:trace contextRef="#ctx0" brushRef="#br0" timeOffset="202019">17405 5800 7808,'0'0'2976,"0"0"-1600,0 23-768,-22-23 1280,44 0-1088,-22 22 383,0-22-703,0 0 224,0 0-416,0 23 64,0-23-224,0 0 160,23 23-192,-23-46 192,0 23-192,23 0 32,-23-23-64,22 23 32,-22-22-64,0-1 64,0 23-64,0 0 128,0-23-96,-22 23-32,22 0 0,-23 0-192,23 0 96,-23 23-1024,1-23 608,22 0-736,-23 23-831,23-23-385,0 45-1728</inkml:trace>
  <inkml:trace contextRef="#ctx0" brushRef="#br0" timeOffset="202331">17425 5958 6912,'0'0'2624,"0"0"-1408,13 26-704,-13-26 1184,13 0-960,-13 0 64,0 0-192,0 13-32,0 0-160,13 0 63,-1 0-287,-12-13 192,13 12-256,-13-12 160,0 0 0,0 0 32,0-12 128,13 12 32,-13-13 0,0 13 128,0-13-288,-13 13-96,0-13-128,1 13-96,-1 0-832,0 13-2304,0-13 1665,0 0-4193,13 0 3200</inkml:trace>
  <inkml:trace contextRef="#ctx0" brushRef="#br0" timeOffset="203461">17814 5777 6528,'-26'0'2464,"26"0"-1344,-13 0-480,13 13 1568,13-13-1248,-13 0 896,13 0-1121,13 13 481,0-13-704,-1 0 64,2 0-320,-2 0-160,14 12-64,0-24-32,-13 12 0,0 0-1152,13 0 640,-27 0-2591,15 0 1727,-14 0-3552,-1 0 2784</inkml:trace>
  <inkml:trace contextRef="#ctx0" brushRef="#br0" timeOffset="203221">18021 5635 6400,'0'0'2464,"0"0"-1344,0-13-384,0 13 1536,0 13-1248,-13-13 640,13 0-992,-13 13 191,13 0-511,-13 13 32,13 0-256,-13 13 64,13-14-96,0 14-128,0-13 0,0 0 32,13 0 0,0 0 0,13 0 0,-13-1 64,13 2-32,-13-15 64,0 1-64,0-13-992,0 13 512,0-13-2303,0 0 1567,-1-13-3584,-12 13 2688</inkml:trace>
  <inkml:trace contextRef="#ctx0" brushRef="#br0" timeOffset="203929">18332 5751 8448,'-13'0'3232,"13"0"-1728,-26 26-992,26-26 1088,0 13-960,-13 0-97,0 0-351,13-13 0,0 13-96,0 0-128,0 0 0,13 0 96,0 12-32,-13-25 64,13 14-64,0-14 64,0 0-64,0-14 192,-13 28-128,26-28 320,-13 14-224,-13-12 256,12-1-256,-12 0 320,14 0-288,-28 0 320,14 0-320,0 0 96,0 0-192,-12 13 0,12 0-64,0 0-128,0 0 32,0 13 32,12 0 0,-12 0-160,0 0 96,14 0-544,-1 0 352,-13 0-1312,12-1 896,2 2-1983,-1-1 1503,-13-1-3680,12 1 2720</inkml:trace>
  <inkml:trace contextRef="#ctx0" brushRef="#br0" timeOffset="204224">18604 5622 8320,'-39'-13'3072,"39"13"-1664,0 0-672,0 0 1440,0 0-1249,0 0 353,13 13-800,-13 0 64,0 0-288,0 0-32,0 0-128,13 26-64,0-13 0,0 0 32,0-13-96,-13 0-544,0 13 288,0-13-352,13 12-352,0 2-991,0-15 1023,-13 15-1984,0-15 1696,12 1-2752,-12-13 2272</inkml:trace>
  <inkml:trace contextRef="#ctx0" brushRef="#br0" timeOffset="204837">18734 5557 7936,'13'0'2976,"-13"0"-1600,-13-26-608,13 26 1376,0 13-1216,0-13 415,13 13-831,-13 0 128,0 13-352,13-13 32,-13 13-192,0 0 0,13 12-64,0-11-64,-13-15 32,12 14-32,-12 0-352,14 0-1024,-14 0 736,13-13-1599,-1 13 1247,-12-14-576,0 2-704,0-1-1856,13-1 2176,-13 1-512</inkml:trace>
  <inkml:trace contextRef="#ctx0" brushRef="#br0" timeOffset="204921">18967 5738 5888,'0'-13'2272,"0"13"-1216,0-13-672,0 13 672,0 0 224,0 0 608,0 0-1024,0 0 320,-12 13-704,12-13 287,-13 13-447,0 0 128,0 26-288,-13-26 64,26 13-128,-26-26 96,26 13-128,-13 0 192,13 0-160,0 0 256,13 13-224,-13-13 96,13-1-128,0-12-64,0 0 0,0-12-256,13 12 128,-13 0-160,-1-13-576,2 13-1599,-1 0 1311,-1 0-4000,1 0 2880</inkml:trace>
  <inkml:trace contextRef="#ctx0" brushRef="#br0" timeOffset="205293">19136 5816 8448,'0'13'3232,"0"-13"-1728,0 0-896,0 0 928,0 0-417,0 0-63,13 0-352,0 0-96,0 0-224,0 0 0,13 0-288,-13 0-128,-1-13 0,-12 13 0,14 0 96,-1-13 96,0 13-64,-1-13 160,-12 13-160,0 0 32,-12-13-64,-1 0 96,0 13-96,-13-13 128,13 13-128,0 0 32,0 13-32,0 0-64,0 13 32,0-13 32,13 0-32,0 0-32,0 0 32,0 0-32,13 13 0,0-13 64,0 0-32,0-1-96,0 2 32,0-1-832,13-13 480,-13 0-2016,0 12 1312,-1-24-3871,15 12 2783,-15 0-2592,1-13 2720</inkml:trace>
  <inkml:trace contextRef="#ctx0" brushRef="#br0" timeOffset="205668">19447 5712 8576,'0'0'3232,"0"0"-1728,0 13-768,0-13 1568,0 0-1313,0 13 481,13 0-928,-13-13 128,13 26-384,-13-26-96,0 26-128,13 13-64,0-27 32,-13 2-32,13-1 0,-13-1 64,13 15-32,-13-15-32,0 1 32,0-13-32,0 0-96,0 0 64,0-13 32,0 1 0,0-1-96,0-1 64,13-11 32,-13 11 0,13 2 0,-13-14 0,12 13 0,2 0 64,-1 0-32,-1 0 64,1 13-128,0-13 0,-13 13-1024,14 0-416,-2 0-1439,-12-13-577,26 13-608</inkml:trace>
  <inkml:trace contextRef="#ctx0" brushRef="#br0" timeOffset="208367">17451 5998 4224,'0'-13'1664,"0"13"-896,-13 13-544,13-13 896,0 0-640,0 13 640,-13-13-672,13 0 768,0 0-704,0 0 608,0 0-640,0 0 256,0 0-448,-13 0 128,13 13-256,0-13-64,0 13-64,0-13-128,0 0 64,0 12 224,0 1-96,0-13 544,0 13-384,13-13 479,-13 0-447,13 0 224,0 0-288,-13-13 64,25 13-160,-25-13 64,13 13-96,-13-12 96,0 12-128,0 0 320,0-13-192,-13 13 96,1 0-160,-1-13 0,13 13-64,-13 0-64,0 0 32,13 0-192,0 13 96,-13 0-32,13-1 32,-13-12-1504,13 0 864,0 13-5119,13-13 3199</inkml:trace>
  <inkml:trace contextRef="#ctx0" brushRef="#br0" timeOffset="269384">9287 6724 5248,'0'0'2016,"0"0"-1088,0 0-448,0 0 1152,0 0-928,0 0 544,0 0-768,0 0 160,0 0-352,0 0 96,0 0-224,0 0 224,0 0-256,0 0 320,13 0-256,0 0 32,0 0-128,0 0 0,0 0-32,0 0-64,0 0 32,0 0-32,13 0 0,-13 0 64,13 0-32,0 0 64,0 0-64,-13 0 192,12 0-128,1 0 255,0 0-223,0 0 96,0 0-128,-13-14 96,13 14-128,-13 0-32,0 0 0,13-13-128,-1 13 64,-11 0 32,-1 0 0,0 0 0,-1 0 0,2 0 64,-1 0-32,12 0-32,-11 0 32,-2-12-32,14 12 0,-13-14 64,0 14-32,0 0 64,0 0-64,0 0-32,0 14 32,0-14-32,0 0 0,-13 0 0,13 0 0,0 0 0,-13 0 0,0 0 64,13 0-32,-13 0 64,0 0-64,0 0-32,0 0 32,0 0 32,-13 0-32,13-14-32,0 14 32,-13-13-32,13 1 0,-13 12-96,13-13 64,-26-1 32,13 14 0,0-25 352,0 11-192,0 2 128,13-1-160,-13 0 64,13 13-96,-13 0 0,13 0-32,-13-13-64,13 13 32,0 0-32,0 0 0,13 0 0,-13 0 0,0 13 0,13 0 0,0 0 0,13-13 0,-13 12 0,0 2 0,13-1 0,-13-1 0,13 2 64,-13-1-32,-1-13-32,2 12 32,11 1-32,-12 1 0,1-2 64,-2-12-32,1 13 64,-13 1-64,0-14-32,13 12 32,-26 1 160,13 0-96,0 0 256,-13 0-224,1-13 32,-2 13-96,1-13 96,13 13-96,-25-13-96,25 13 0,-26 0-32,26-13 0,-13 13 64,0-13 0,0 0-1344,13 0 736,-13 0-3551,13 0 2303,-13 0-3616,13 0 3104</inkml:trace>
  <inkml:trace contextRef="#ctx0" brushRef="#br0" timeOffset="270780">10608 6477 6144,'0'26'2272,"0"-26"-1216,0 0-672,0 0 1024,0 0-800,13 0 480,-13 0-640,0 13 256,13 0-416,-13 0-96,0 13-96,13-13-96,-13 0 32,0 12-32,13-11 0,-13 11 64,13 14-32,-13-12-32,13-15 32,-13 14-32,0-13 0,0 0 0,12 0 0,2 0-224,-14 13 128,0-26-1312,13 13 800,-13-13-3648,12 0 2400</inkml:trace>
  <inkml:trace contextRef="#ctx0" brushRef="#br0" timeOffset="271261">10894 6671 6272,'-13'13'2368,"13"-13"-1280,0 13-928,0 0 800,0-13-576,0 13 256,13 13-384,0-13 128,0-1-224,-13 2 288,13-1-256,0-1 320,0-12-288,13 13 320,0 0-320,-13-13 448,0 0-384,0-13 224,0 0-289,0 1 225,0-1-256,-13-13 448,12 13-352,-24-13 640,12 0-512,-13 0 352,0 13-448,0-13-96,-13 13-128,0-13-96,13 1 32,-13 12-32,13-13 0,-13 26-96,13 0 64,0 13-32,0 0 0,0 0-288,0-1 192,0-12-1152,13 13 736,0 1-1919,-13-2 1375,13 1-3904,0 0 2816</inkml:trace>
  <inkml:trace contextRef="#ctx0" brushRef="#br0" timeOffset="271810">11579 6425 5888,'-12'-52'2176,"12"52"-1152,0 39-576,0-26 992,0 0-800,0-13 320,0 13-608,-13 0 128,13 0-320,0 13 0,-13 0-96,13 0 32,0 13-64,-13-14-32,26 1 32,-13 0 96,0 0-64,0 0 128,13 0-128,-13 0 32,13 0-32,-1 0-64,2-13 32,-1 0 32,13-13-32,-13 0 64,0 12-64,-1-24-736,2 12 416,-1 0-2656,-1 0 1632,-12-13-2752,13 13 2304</inkml:trace>
  <inkml:trace contextRef="#ctx0" brushRef="#br0" timeOffset="272273">11412 6632 4992,'-13'0'1824,"13"0"-960,0 13-160,-13-13 1216,26 0-1056,-13 0 800,0 0-992,13 0 704,0 0-768,0 13 160,0-13-449,13 0-127,-13 13-96,-1-13-96,14 0 32,-13 0 32,13 0-32,-13 13 64,13-13-64,-13 0-927,13 0 479,-13 0-2592,-1 0 1696,1 0-3168,0 12 2528</inkml:trace>
  <inkml:trace contextRef="#ctx0" brushRef="#br0" timeOffset="275523">11736 6520 7168,'0'0'2720,"0"0"-1472,0-23-480,0 23 1280,0-23-1120,0 0 96,0 23-640,0 0-161,0 0-127,0 23-351,0 0 127,0 0-1504,22-23 896,1 22-3968,0-22 2592</inkml:trace>
  <inkml:trace contextRef="#ctx0" brushRef="#br0" timeOffset="275389">11891 6710 7424,'0'-13'2816,"0"13"-1536,0 0-800,0 0 1184,0 0-960,0 13 448,0 0-704,0-13 95,0 26-287,0-13-96,0 0-96,0-13-192,0 13 64,0-13-1247,0 13 735,0-13-2304,0 12 1600,0-24-2848,0 12 2336</inkml:trace>
  <inkml:trace contextRef="#ctx0" brushRef="#br0" timeOffset="276200">12021 6529 6656,'0'0'2528,"0"0"-1344,0 26-736,0-13 1056,0 0-832,13 0 288,-13 0-576,0-13 96,13 12-320,-13 2 0,0 11-96,13-11 32,-13 11-64,0-12-96,0 1 32,0-2 32,0 1 0,0 1 64,0-14-32,0 0 256,0 12-160,0-24 384,0 12-289,0-14 225,0-11-224,0-2 224,12 15-256,-12-15 96,0 15-160,0-15 0,14 15-64,-14 12 32,13 0-64,-13 0-32,12 12 32,1 2-32,0-1 0,-13-1 64,13 15-32,-13-15-32,13 15 32,-13-15-32,13 15 0,-13-15 0,13 1 0,-13-13 0,0 13 0,0-13 128,13 0-64,-13-13-32,0 13 0,0-13-32,0 1 0,0-2 128,0 1-64,13-13 32,-13 13-32,13 1-64,-13-1 32,13-1-32,0 14 0,0-12 64,-13 24-32,13-12-96,0 14 32,-1-14 96,2 13-32,-14-1 64,13 1-64,-1 1-576,-12-2 288,13 1-1312,0 1 896,1-2-1759,-2 1 1375,-12 0-2944,13-13 2240,-13 0-1920,13 0 2112</inkml:trace>
  <inkml:trace contextRef="#ctx0" brushRef="#br0" timeOffset="276657">12461 6710 5632,'0'-13'2112,"0"13"-1152,0 0-352,0 0 1152,13 0-960,-13 0 384,13 0-704,-13 0 160,13 0-384,0 0 128,-13 0-224,13 0 352,-13 0-288,13 0 448,-1 0-385,-12-13 161,14 0-288,-14 0 128,0 13-160,0-13 224,13 13-224,-26-13 256,13 13-256,0 0 96,-14 0-128,2 0-64,-1 13 0,0-13-32,-13 13 0,13 0-96,0 0 64,13 0 32,-13 0 0,13 0 0,0 13 0,13-13 128,0 12-64,0-11-32,0-2 0,0 1-32,0 0 0,0 1 0,13-2 0,-13-12-352,13 13 192,-13-13-1440,-1 13 897,1-13-2785,1 0 1952,-2 0-1216,-12 0-224,26-13-192</inkml:trace>
  <inkml:trace contextRef="#ctx0" brushRef="#br0" timeOffset="277482">12798 6645 6656,'0'-26'2464,"0"26"-1344,-25 0-320,25 0 800,0 0-320,-13-13-96,0 13-320,13 0-33,0 13-447,-13-13 64,13 13-288,0 0 64,0 13-128,0 0 0,13-26-32,-13 26-64,13-14 32,0 2-32,0-1 0,-1 13 0,1-13 64,-13-1 32,13 15 32,-13-14-64,0 0-64,-13 13 96,13-13-64,-13 0-32,13 0 32,-25-13 32,25 0-32,-13 12-96,0 2 32,0-14-1728,0 25 961,13-25-4769,0-12 3104</inkml:trace>
  <inkml:trace contextRef="#ctx0" brushRef="#br0" timeOffset="278287">13330 6567 5632,'0'-13'2112,"0"13"-1152,0 13-480,0 0 1088,0 0-896,0 0 480,0 0-704,0 0 256,0 0-416,13 13 0,0-1-192,-13 2 96,26 11-128,-26-12 32,13 0-32,0 0 32,-13-13-64,13 26-32,-13-13 32,13-1-32,-13 2 0,0-15 192,0-12-96,0 0 256,0 13-224,-13-13 320,13 0-256,-13-13 255,13 1-255,-13-1 256,13-13-256,-13 0 160,13 0-192,-13-13 64,0-13-128,13 13 0,0-13-32,0 13-64,13 14 32,0-14-32,0 26 0,0 0 0,13 0 0,0 13 64,-13 0-32,13 0 64,-13 13-64,0-13-32,0 13 32,0 0 96,-1 0-64,-12 0-32,0 0 0,0 0 32,-12-13-32,-1 12-32,0 2 32,-13-1-128,0-1 64,0 1 32,13 1 0,-13-14-224,26 0 128,-26 12-384,13 1 256,0-13-512,0 13 416,0-13-1407,13 0 959,0 0-3808,13 0 2560,-13 0-2432,13 0 2560</inkml:trace>
  <inkml:trace contextRef="#ctx0" brushRef="#br0" timeOffset="278760">13628 6710 5376,'13'-13'2112,"-13"13"-1152,13 0-480,-13 13 1152,13-13-928,-13 0 672,13 0-832,0 0 736,-13 0-768,13 0 480,-1-13-576,2 13 191,-1 0-351,-13 0 192,12 0-224,-12-13 224,13 13-256,-13-13 32,0 13-128,0-13 160,0 13-160,-13-13 192,13 13-192,-12-13 32,12 13-64,-13 0-64,-1 0 32,-11 0 32,12 13-32,-13-13-96,13 13 32,0 13-32,0-13 0,0 13 64,13 0 0,0-1-96,0 2 64,0-2-32,13-12 0,-13 1 64,26-2 0,-13 1-512,13 0 288,-13-13-1728,12 0 1057,-11 0-2625,-1 0 1984,-1-13-2816,1 13 2496</inkml:trace>
  <inkml:trace contextRef="#ctx0" brushRef="#br0" timeOffset="279111">13874 6697 7424,'-13'-13'2816,"13"13"-1536,0-13-448,0 13 1344,0 0-1216,0 0 31,0 13-639,0 0-160,0-13-96,13 13 0,-13 0-64,0-1 128,13 2-96,0-1-32,-13 13 0,13-26-128,-13 13 64,13-1 96,-13-12-32,0 0 64,0 13-64,0-26 192,0 1-128,0-1 320,-13-1-224,13-11 96,0-1-160,0 0 0,0 13-64,0-13 32,13 0-64,-13 0 64,13 13-64,0-13-448,-13 26 224,13-13-1312,-13 13 832,13 0-2271,0 0 1663,-13 0-3264,12 13 2560</inkml:trace>
  <inkml:trace contextRef="#ctx0" brushRef="#br0" timeOffset="279823">14742 6542 6528,'-13'-13'2464,"13"13"-1344,-12-39-544,12 26 1152,0 13-960,-13 0 256,-1 13-640,-11 0 352,11 0-416,2 0 256,-14 0-321,26 0 1,-13 13-160,0-13 0,13 0-32,0 13-128,13-1 32,-13-11 32,13-14 0,13 13 128,-14-1-64,2-12 32,11 27-32,-11-27 32,-1 12-64,-13 1 64,0 0-64,0 0-32,0 0 32,-13 0 32,-1 0-32,2-13-96,-1 13 32,-13 0 32,26-13 0,-26 0-448,26 13 256,-26-13-1471,13 0 927,13 0-2784,-13 0 1984,13 0-2560,13 0 2336</inkml:trace>
  <inkml:trace contextRef="#ctx0" brushRef="#br0" timeOffset="280193">14872 6710 5888,'13'-13'2176,"-13"13"-1152,26 13-640,-26-13 1024,13 0-800,-13 0 352,0 0-608,13-13 192,-13 13-320,13-13 480,0 13-384,-13-13 640,13 13-544,-13-13 351,13 0-447,-13 0 128,0 13-288,0-13 64,13 13-128,-26-13 0,13 13-32,0 0-64,0 0 32,-13-13 32,0 13-32,0 13 128,0-13-96,0 13 128,-13 13-128,13-13-32,0 0 0,13 13-32,0-13 0,-13 12-96,13 2 64,13-2 32,-13-11 0,13-2 0,0 1 0,-13 1 0,26-1 0,-13-1 0,13 1 0,-13-13-992,13 0 544,-14 0-2719,15 0 1759,-15 0-3520,1-13 2784</inkml:trace>
  <inkml:trace contextRef="#ctx0" brushRef="#br0" timeOffset="281216">15157 6554 5888,'0'26'2176,"0"-26"-1152,0-13-768,-13 13 800,26 13-640,-26-13 320,13 13-448,0 0 128,-13 0-256,0 0 288,0-13-256,0 13 448,13 0-352,-13-13 448,13 13-448,-13 12 224,13-11-288,0-1 128,0 12-192,0-11 63,13-2-127,0 14 0,13-13-32,0 13 32,0 0-64,0-13-863,0 0 447,-13-26-2656,13 13 1696,-13 0-3168,12 0 2560</inkml:trace>
  <inkml:trace contextRef="#ctx0" brushRef="#br0" timeOffset="284090">15364 6658 6656,'0'13'2464,"0"-13"-1344,-13-13-672,0 13 864,13 0-768,0 13 256,-13 0-512,13-1 64,-13 15-224,13-27 64,13 12-96,-13 1 352,13-13-224,0 13 384,13-13-352,-13 0 160,0 0-257,-1-13 225,1 13-256,1 0 320,-2 0-256,1-13 160,-13 1-192,13-1 352,-13-1-288,0 2 224,0-1-224,-13 0 224,0 0-256,1 0 160,-2 0-192,1 13-64,1 0-64,-1 0-32,13 0 0,-26 13-352,26 0 192,-13 0-1280,0 0 800,13 0-2335,0-1 1663,0 2-3744,0-1 2816</inkml:trace>
  <inkml:trace contextRef="#ctx0" brushRef="#br0" timeOffset="284573">15585 6567 8704,'-13'0'3328,"13"0"-1792,0-13-1440,0 26 1024,13-13-704,-13 13 288,0 0-416,13 0 63,-13 13-223,0-13-64,0 0-32,0 13-128,0-14 64,0 15 96,0-15-32,0 1-32,13 1 32,-13-14-32,0 0 0,0 0 352,0-14-192,0 1 352,0 1-288,0-15 224,13 15-224,-13-27 128,0 13-192,13 13 224,0 0-256,-13 0 32,13 0-96,0 13-64,0 0 32,-1 0 32,15 13-32,-15 0-32,1 0 32,0 13-32,0 0 0,0 0-704,0-14 384,-1 15-1568,2-2 1057,-1-11-2177,-1 11 1696,-12 1-3168,26 0 2528</inkml:trace>
  <inkml:trace contextRef="#ctx0" brushRef="#br0" timeOffset="285416">16155 6438 6656,'0'-13'2464,"0"13"-1344,0-39-832,0 26 1248,0 13-896,0 0 704,0 0-800,0 0 512,0 0-608,0 13 255,13-13-415,-13 13 64,13 13-224,-13-13 0,13 13-64,0 13 96,-1-13-96,-12-1 128,14-11-128,-1 11 192,-1-12-160,-12 13 320,27-13-224,-27 0 160,12 0-192,-12-13 64,0 13-128,0-13 0,0 0-32,-12 0 96,12 0-96,-27-13 320,27 13-192,-25 0 160,-1 0-192,0 0 64,0 0-128,0 13-128,0 0 0,0 0-32,13 0 0,-13-1 64,26 15-96,-13-15 64,13 14 32,0-13 0,13 0 0,-13 0 0,26-13 64,-26 13-32,26-13 64,0-13-64,13 13-32,-13-26 96,-13 26 0,0-13-128,-1 0 32,2 13-160,-1-13-32,-1 13-832,2-12-288,-1 12-896,-1 0-287,1-13-2113</inkml:trace>
  <inkml:trace contextRef="#ctx0" brushRef="#br0" timeOffset="703023">20249 5453 4608,'0'0'1760,"0"0"-960,0 0-512,0 0 512,0 0 96,0 0 96,0 0-32,0 0 32,-12 13-128,12-13 224,0 13-608,-13 0 256,13-1-448,-26 15 192,26-15-256,-13 15 287,0-2-287,0 1-32,0 0-128,0 13-128,0-13 32,-13 13 32,13 13 0,0-13 128,-13-14-64,13 2 32,0 11-32,-26 14-64,26-13 32,-13 0-32,1-13 0,12 0 128,-1 0-64,2-14-32,-1 15 0,0-15-544,13 1 288,-13-13-2015,13 0 1247,0 0-3968,0 0 2784</inkml:trace>
  <inkml:trace contextRef="#ctx0" brushRef="#br0" timeOffset="704127">20419 5751 4096,'0'0'1568,"0"0"-832,-14 0-288,2 13 1120,12-13-896,-13 13 928,-1-13-960,2 13 544,-1-13-704,0 13-96,0 0-256,0 0-96,13 0 0,-13 13 32,0 0-32,13-13 64,0 0-64,0 0 128,0 0-96,13 13 256,-13-14-192,13 2 320,0-1-256,0-13 256,0 0-256,-13-13 96,13 13-160,-1-14 64,-12 14-97,0-12 289,14 12-192,-14-26 320,0 13-288,0-13-32,0 13-128,0 13 96,0 0-96,0 0 128,0 0-128,0 0-32,0 0 0,0 13-128,0 0 64,13-13 32,-13 26 0,12-13 64,-12 12-32,14-11-736,-14 11 416,0-25-1823,13 14 1183,-13-1-3168,12 0 2272,-12-13-2304,13 12 2368</inkml:trace>
  <inkml:trace contextRef="#ctx0" brushRef="#br0" timeOffset="704478">20535 5829 7040,'0'26'2624,"0"-26"-1408,0-26-800,0 13 992,13 26-832,-13-13 160,0 13-448,0 13-96,13-13-128,-13 13 32,13 0-64,-13-13 64,0 13-64,0-13-96,13 0 32,-13 0 96,0-13-32,0 12 320,0-12-160,0-12 384,0 12-320,0-26 383,0 0-383,0 0 224,0 13-256,0-26 64,13 13-160,0 0 64,-13 13-96,13 0 0,0 0-32,0 26 32,0 0-64,0 0 64,0 13-64,0-13-32,0 0 32,-13 13-384,13-13 192,0 13-928,-13 0 608,0-13-1631,13 0 1183,-13 0-2304,12-1 1824,-12-12-2368,0 0 2144</inkml:trace>
  <inkml:trace contextRef="#ctx0" brushRef="#br0" timeOffset="707286">20885 5816 6144,'-13'0'2272,"13"0"-1216,-13 13-800,0 0 864,13 0-640,-13 0 192,13 0-416,0 0 288,0-1-320,0 2 384,0-1-352,13-1 288,0 2-288,0-1 128,0-1-224,0-12 224,0 0-256,0 0 96,-1-12-128,1-1 224,13-1-193,-13-11 321,0-1-256,-13 13 256,0-13-256,-13 0 256,0 13-256,1 0 160,-2 0-192,-11 13 0,12 0-96,0-13-128,0 26 32,0-13-480,0 0 288,0 13-1376,13 0 865,-13 0-2337,13 0 1728,13 0-3104,-13-13 2496</inkml:trace>
  <inkml:trace contextRef="#ctx0" brushRef="#br0" timeOffset="708450">21131 5738 6912,'0'13'2624,"0"-13"-1408,0 26-864,0-13 1088,0 0-832,0 0 352,0 0-608,0 0-32,13 0-192,-13 13-32,0-13-32,0 13-64,0-1 32,0-25-32,0 14 0,0-1 64,0-1-32,0-12 416,0 13-256,0-26 479,0 13-383,0-25 224,0 11-288,0-11 64,0-1-160,0-13 64,0 26-96,0-26 224,0 26-192,13-13 160,0 0-160,-13 13-64,13 13-32,-13-13 32,13 26-32,0-13-32,-13 13 32,13 0-128,0 0 64,-13 13-192,0 0 128,0 0-608,13-13 416,-13 13-1024,12-13 737,-12-13-1761,13 12 1312,-13-12-3488,0 14 2528</inkml:trace>
  <inkml:trace contextRef="#ctx0" brushRef="#br0" timeOffset="708923">21352 5725 6656,'-13'0'2464,"13"0"-1344,0 13-480,0-13 1216,0 13-1056,0 13 96,0-13-544,0 0-64,13 0-192,-13-1 96,13 2-128,0-1-32,0-1 0,-13 1-32,26 1 0,-26-14 128,26 0-64,-26 0 32,13 0-32,0 0 384,-13-14-257,0 14 545,13-13-416,-26 1 288,13-1-352,0-1 0,0 2-160,0 12-128,0-13 0,0 26-32,0-13 0,13 12 64,-13 2 0,12-1 64,2 12-32,-1 1-224,-13 0 96,25 26-160,-11 0 128,-1-13 64,-1-13 64,-12 13 0,13-26 0,-13 13 0,0 13 0,-13-14 128,13 1-64,-12-13 128,-1 0-128,-14-13-32,15 0 0,-15 0-256,15-13 128,-27 0-736,26-13 448,-13 13-1983,13 1 1279,0-15-3712,13 15 2688</inkml:trace>
  <inkml:trace contextRef="#ctx0" brushRef="#br0" timeOffset="709628">21688 5712 7424,'0'0'2816,"0"0"-1536,0 0-512,0 0 1280,0 13-1120,0 0 160,0 0-673,0 0 65,0 0-320,0 0-64,13 0-64,-13 13-32,0-13 0,0 13-96,0 0 64,0 0 96,13-13-32,-13-13 64,0 0-64,0 0 64,13 12-64,-13-24 256,0-1-160,0 0 256,0-13-256,0 0 96,0 0-128,0 13 96,0 0-128,0-13 32,13 13-32,0 13-64,-13 0 32,13 0 32,0 0-32,-13 13-96,13 13 32,0-13 32,-13 13-96,12-13 0,-12 0 64,0 0 64,14-13 0,-14 13-32,13 0 32,-13-26-128,12 26 64,-12-39 32,0 13 64,0 0 320,0 0-224,0-13 96,0 13-160,0-13-64,14 0 0,-1 13 32,-13 0 32,12 0 32,-12 13-160,14 0 32,-14 13 0,0-13 0,13 26 64,-13-13-192,13 0 32,-13 0-128,0 13 64,12-13-544,-12 13 384,0-13-928,14 13 736,-14-26-1631,0 13 1215,13 0-3488,-13-13 2432,12 0-2176,-12 0 2400</inkml:trace>
  <inkml:trace contextRef="#ctx0" brushRef="#br0" timeOffset="710016">22090 5738 6912,'-13'0'2624,"13"0"-1408,0 39-576,0-26 1120,0 0-960,0-13 224,0 13-640,0-1 96,13 2-320,-13-1 128,13-1-160,-13 2-1,13-1-63,0-1 96,13 1-96,-26-13 192,26 0-160,-26 0 256,26 0-224,-13-13 384,0 1-288,0-1 224,-13-1-32,12-11 0,-12 11 32,0 2 64,-12-14-288,-1 0-64,-13 13-32,13 0-160,-13 13 32,13 0 0,0 0 0,0 0-1696,13 13 928,0 0-2367,0 0 1759,0 0-3872,13 0 2976</inkml:trace>
  <inkml:trace contextRef="#ctx0" brushRef="#br0" timeOffset="710348">22310 5764 8192,'0'39'3072,"0"-39"-1664,-13-26-1152,13 26 960,13 0-736,-13 0 128,0 12-352,0 2 96,13-1-192,0-13 128,-13 12-160,13 1 351,0 0-255,0-13 672,0 0-512,0 0 512,0 0-480,-1 0 128,2-13-320,-14 0 0,13 1-128,-1-15 96,-12 15-128,0-1-32,0 13 0,0-13-192,0 0 96,0 13-608,0 0 384,0-13-1664,14 13 1120,-14 13-3455,13 0 2399,-13 0-3104,12 0 2848</inkml:trace>
  <inkml:trace contextRef="#ctx0" brushRef="#br0" timeOffset="710693">22687 5621 8960,'0'-13'3424,"0"13"-1856,-13 13-1120,13-13 1088,0 13-897,-13-13 257,13 13-544,-13 0 160,13 13-288,0-13-64,0 13-96,13 0 32,0 0-64,0-13-96,0 0 32,0 0 32,0-13 0,0 13 128,0 13-64,0-13 256,0 0-192,-1-13 96,-12 13-128,0-13 0,-12 12-32,12-12 32,-13 14-64,-13-14-32,13 25 32,-13-25-672,13 0 352,0 0-2272,0 0 1409,0 0-4449,0 0 3168</inkml:trace>
  <inkml:trace contextRef="#ctx0" brushRef="#br0" timeOffset="712897">22971 5843 7296,'13'0'2816,"-13"0"-1536,26 0-800,-26 0 1184,13 0-960,0 0 96,0-13-512,13 13-96,-13-13-128,12 13-192,-11 0 64,11 0-1312,-12 13 768,1-13-3904,-2 0 2496</inkml:trace>
  <inkml:trace contextRef="#ctx0" brushRef="#br0" timeOffset="712629">22984 5685 6272,'0'0'2368,"0"0"-1280,0 0-352,0 0 1056,0 0-1024,0 0 288,13 0-672,-13 0 352,13-13-416,0 13 64,0-13-256,0 13-64,0 0-32,0-12-736,0 12 384,0 0-1792,-13 0 1184,12 0-3328,1 12 2400</inkml:trace>
  <inkml:trace contextRef="#ctx0" brushRef="#br0" timeOffset="713000">23243 5569 8064,'-26'-26'2976,"26"26"-1600,0-12-960,0 12 1216,13 0-960,-13 0 608,13 0-769,13 0 449,-13 0-544,13 0 32,12 0-256,-11-13-32,-1 13-96,0 0 32,13 0-64,-13 0-576,-13 0 288,13-13-1792,-13 13 1121,13 0-3809,-13 0 2656,-1 13-2464,-12-13 2624</inkml:trace>
  <inkml:trace contextRef="#ctx0" brushRef="#br0" timeOffset="712898">23451 5557 8576,'0'-13'3232,"0"13"-1728,0 0-832,0 0 1312,0 13-1121,0 0 225,0 0-704,0 13 0,0 0-224,0 0-32,13 0-64,-13 0-416,13 0 224,-13-13-768,0 13 512,13 0-1023,0 0 799,-13-13-2112,0 0 1536,0-1-3200,12-12 2464</inkml:trace>
  <inkml:trace contextRef="#ctx0" brushRef="#br0" timeOffset="713290">23645 5687 6784,'13'26'2624,"-13"-26"-1408,13 52-640,-13-39 800,13 0-768,-13 0-320,13 0-192,0-13-32,-13 13-32,13 0-32,-13 0 32,0-13 224,0 12-128,0-12 672,0 0-448,0-12 672,0 12-577,-13-26 545,13 26-544,0-26 96,-13 13-288,13-13-96,0 0-96,0-13-64,13 13 32,0 0-128,0 13 64,-13-13-32,26 13 0,-26 13-928,26 0 544,-26 0-2559,13 0 1663,0 0-3648,12 13 2848</inkml:trace>
  <inkml:trace contextRef="#ctx0" brushRef="#br0" timeOffset="713590">23944 5700 8320,'-13'13'3072,"13"-13"-1664,13 13-800,-13-13 1344,0 13-1120,13-1 31,0 2-543,-13-1-128,13-1-128,-13-12-64,13 13 32,-13-13-32,13 0 0,0 0 416,-1 0-224,-12 0 480,14-13-384,-14 1 160,13-1-288,-13-13 0,0 13-96,0-13-672,12 13 320,-12-13-2080,0 26 1313,0-13-2913,0 0 2240,0 13-2560,13 0 2432</inkml:trace>
  <inkml:trace contextRef="#ctx0" brushRef="#br0" timeOffset="713937">24176 5713 8832,'13'0'3328,"-13"0"-1792,13 0-1024,-13-13 1216,13 13-993,0 0 257,0-13-608,-13 0 160,26 0-320,-26 0 128,26 0-192,-26 0 352,13 0-288,0 0 384,0 0-352,-26 0 160,13 0-256,0 0 224,-13 13-256,-13 0 32,13 13-96,0 0-128,0 13 32,0-13-32,0 26 0,13 0 64,0-13 0,0 13 64,0-26-32,13 12-160,0-11 64,0-1-672,13-1 416,-13-12-1792,13 13 1184,-13-13-927,12 0-2945</inkml:trace>
  <inkml:trace contextRef="#ctx0" brushRef="#br0" timeOffset="714529">24889 5609 9216,'-26'-13'3424,"26"13"-1856,-26 0-1184,13 0 1056,13 13-865,-13 0 33,13 0-416,-13 0-32,0 0-96,13 0-64,0 13 32,0 0-32,13 0 0,-13-26 0,13 13 0,13-13 0,-13 0 0,0 0 64,13 0-32,-13 0-32,0 0 32,-1-13-32,2 0 0,-1 0 416,-13 0-224,12-13 608,2 13-416,-14 0 352,0-13-416,-14 26 192,14-13-288,0 13-128,0 13-64,-12-13-128,12 26 64,0-13 96,0 13-96,0 0-640,12-13 384,-12 0-1728,14 0 1120,-14 0-703,0 0-1217,13 0-544,-1 0-256,1-1 64</inkml:trace>
  <inkml:trace contextRef="#ctx0" brushRef="#br0" timeOffset="715662">25110 5349 8704,'-13'-13'3328,"13"13"-1792,0 0-1216,0 0 1216,0 0-896,0 0 415,13 13-639,-13-13 128,13 13-320,0 12 64,13 2-160,-13-15 64,0 15-96,0-2 0,0 1-32,0 0-64,0-13 32,0 13 32,0-13-32,12 13-32,-11 0 32,-1-26-32,-13 13 0,0-13 128,0 0-64,0 0 320,-13 0-192,-1 0 320,-11-13-288,-1 13 96,-13 0-192,13 13-64,0 0-32,0 0-128,13 0 64,13 0 32,0 13 0,0-13 0,13-13 0,13 12 0,-13-12 0,13 0-512,0 0 288,0 0-1536,-13 0 992,13-12-2847,-14 12 2047,15-26-3520,-2 13 2880</inkml:trace>
  <inkml:trace contextRef="#ctx0" brushRef="#br0" timeOffset="715744">25447 5298 7424,'0'-13'2816,"0"13"-1536,13-13-448,-13 13 992,0 0-480,0 0 255,13 13-927,-13-13 320,0 26-576,0-13 192,12 13-352,2-13-64,-14 12-64,13-11 0,-1 11-64,-12 2-64,27-2 32,-14 14 32,0-13-32,13 0-32,-14-13 32,2 13-32,-1-14 64,-1-12 96,-12 14-64,0-14 0,0 0-32,-12-14-64,-1 2 288,-1 12 352,2-13-352,-27 13 32,13 0-224,-13 0 0,13 13-32,0 13-128,0-13 32,13-1 32,0 14 0,13-12 0,13 11 0,0-25 64,0 13-32,0-13-32,0 0 32,12 0-832,2 0 448,-1 0-480,13 0-1152,-26-13-2783,0 0 2495,13 1-2944,-13-2 3040</inkml:trace>
  <inkml:trace contextRef="#ctx0" brushRef="#br0" timeOffset="715882">25861 5453 6784,'0'0'2528,"0"0"-1344,0-26-32,0 26 960,0 0-352,0 13-97,-25-13-511,12 13-160,-1-13-448,2 13-32,-1 0-288,0 0-64,0 13-96,13-13 32,13 13-64,0-1-32,0-12 96,-1 1 0,2-2-32,-1 14-64,-1-13 32,1 0 32,0 0 32,-13 0 32,0-13-160,-13 13 32,0 0 0,1-13 64,-1 13-96,-13 0 0,0 13-608,13-14-224,-26-24-1024,26 12-4287,0 0 3327</inkml:trace>
  <inkml:trace contextRef="#ctx0" brushRef="#br0" timeOffset="716488">26276 5518 9728,'0'0'3680,"0"0"-1984,13 13-1472,0-13 959,-13 13-735,13 0 0,0 0-288,0 13-32,0-13-64,0 12 32,-13 1-64,0-13 64,12 0-64,-24 13 64,12-13-64,-13-13 128,13 13-96,0-13 480,0 0-320,-13 0 480,13-13-416,0-12 96,0-2-256,-13 2 0,13-2-64,0 2-128,13 12 32,0-13-192,-13 13 128,13 0-864,-1 0 512,2 13-1984,-1 0 1345,-1 0-4225,1 0 2976</inkml:trace>
  <inkml:trace contextRef="#ctx0" brushRef="#br0" timeOffset="716894">26704 5479 7936,'-26'0'2976,"26"0"-1600,-39 13-480,39-13 1664,-13 13-1409,0-13 353,0 13-928,0 13-96,0-13-320,0 12-32,13-11-64,0 11 32,13-12-64,-13 1-32,13-2 32,0 1-32,13 0 0,-13-13 64,13 0-32,-13-13-32,0 13 32,-13-13 96,13 1-64,0-27 256,-13 26-192,0-13 96,0 0-128,0 13 96,-13 13-128,13 0-32,0 0 0,-13 0-128,13 13 64,0 0 32,0 0 0,0-1-448,0 15 256,0-15-1728,13 1 1024,0 1-2975,0-2 2175,-1-12-3232,-12 13 2784</inkml:trace>
  <inkml:trace contextRef="#ctx0" brushRef="#br0" timeOffset="717300">26833 5518 8320,'13'-26'3072,"-13"26"-1664,0-13-512,0 13 1536,0 0-1377,0 13 353,13 0-864,-13 0-32,0 0-320,0 0-96,0 13-64,0-13-128,0 0 64,0 12 96,13 2-32,-13-15 64,0 2-64,0-1 128,0-13-96,0 0 256,0 13-192,0-26 320,0 13-256,0-13 160,0-1-192,0-11 0,0 11-96,0-11 32,13 12-64,0-26 64,0 13-64,0 13 64,-1 0-64,2 13 64,-1 13-64,0-13-96,-1 13 32,-12 0-256,14 13 160,-1 0-672,-1 0 480,1 0-1632,1-13 1088,-2-1-3295,-12 15 2335,13-14-3328,0-1 2944</inkml:trace>
  <inkml:trace contextRef="#ctx0" brushRef="#br0" timeOffset="717906">27287 5285 8960,'-39'-26'3328,"39"26"-1792,13 0-864,-13 0 1375,0 0-1151,13 0 352,0 0-768,-13 0 64,0 0-288,12 13-96,2 13-96,-1-13-64,-1 13 32,1 13-32,0 0 0,13 0 0,-13-14 0,13 14 0,-13-13 0,0-13 64,13 13-32,-13 0-32,-1 0 32,-12-13 32,13-1-32,-13-12 128,13 0-96,-26 0 192,0 0-160,-12-12 320,-1-1-224,-26 0 160,26 0-192,-13 13 64,14 13-128,-14 0-64,26 0 0,-13-1-32,13 2 0,13-1 0,0 12 0,0-12 0,0 1 0,13-2 0,13 1 0,0-13-352,0 13 192,-1-13-1440,-12 0 896,13 0-2719,0-13 1919,0 0-3968,0 1 3072</inkml:trace>
  <inkml:trace contextRef="#ctx0" brushRef="#br0" timeOffset="718252">27598 5635 9984,'-13'25'3776,"13"-25"-2048,0 13-1600,0 1 1119,13-14-767,-13 13 256,13-1-448,0-12 192,0 13-256,0-13 128,13 0-192,0 0 224,0 0-256,0-13 320,0 1-256,-13-1 320,13-1-288,-14 1 384,-12-12-352,-12-1 160,-1 0-256,-13 0-128,0 13-64,0 0-384,13 13 192,-13-13-736,13 13 544,-13 0-1216,13 0 928,0 0-2591,13 13 1855,0-13-3840,0 0 2976</inkml:trace>
  <inkml:trace contextRef="#ctx0" brushRef="#br0" timeOffset="719272">28012 5453 11392,'0'26'4224,"0"-26"-2305,0 26-1663,13-26 992,0 13-768,-13 0 32,13-1-320,-13 2-32,0 11-96,0 2-64,0-2 32,0 1-32,0-13 0,0 1 64,13-1-32,-13-1 192,0 1-128,-13-13 256,13 0-224,0-13 96,0 13-128,13-25-64,-13 11 0,0-11-32,13-2 0,-13-12-160,13 0 96,-13 14 32,13-1 32,-13 13 128,12 13-64,-12 13 128,13-13-128,1 26-32,-14-13 0,12 13 32,1-1-32,-13-11 64,13 11-64,-13-12-96,0 13 32,13-26 32,-13 13 0,0 1 64,0-14-32,13 0 128,-13 0-96,0-14 128,13 1-128,-13-13-32,0 1 0,13-2-32,0 2 0,0-1 64,0 13-32,13 0 128,0 13-96,-1-13 32,2 13-32,-2 13-64,-12 0 32,0 0-256,13-1 128,-26 2-672,13 11 448,-13-11-2080,0 24 1344,0-12-5151,0 1 3455</inkml:trace>
  <inkml:trace contextRef="#ctx0" brushRef="#br0" timeOffset="737868">8639 9380 4736,'-13'13'1824,"13"-13"-960,0 0-320,0 0 1248,0 0-992,0 0 832,0 13-960,0-13 288,0 0-576,0 0 160,0 0-320,0 0 128,0 0-192,0 0 64,13 0-128,-13 0 224,13 13-192,-13-13 319,13 0-255,0 0-32,0 0-96,13 0 96,-1-13-96,-11 13 128,11 0-128,2 0 128,11 0-128,-12 0 256,0 0-192,13 0 160,-13 0-160,-1 0 64,2 0-96,-2 0 160,-11 0-160,11-13 96,-12 13-96,0-13 96,13 13-128,-13 0 32,13 0-32,-13-13-64,0 13 32,12 0-128,-12 0 64,1 0 32,11 0 0,-12 0 192,1 0-96,-2 0 96,1 0-96,0 0-128,0 0 0,0 0 32,-13 0 0,13 0 0,0 0 0,-13 0 64,13 0-32,-13 0-32,0 0 32,0 0-32,13 13 0,-13-13 64,0 0-32,0 0 64,0 0-64,0-13-32,0 13 32,-13 0-32,13-13 0,-13 0 0,0 0 0,0 0 0,0 0 0,0 0 64,0 0-32,-12 0 192,-2 0-128,14-13 96,-13 13-96,13-13-64,1 13 0,12 0-128,-13 13 64,0-13-32,13 13 0,0 0 64,13 13 0,-13-13 0,13 13 0,-13 0 0,25 0 0,-11 0-96,11 0 64,2-13 32,11 13 0,-12 0 64,0-13-32,0 13-32,-13 0 32,13 0 32,-14 0-32,1 0 64,13 13-64,-13-13 64,0 0-64,-13-13-32,0 13 32,0 0-32,0 0 0,-26 0 128,14 0-64,-15 0 192,2 0-160,-14-13-32,13 13-32,0-1-128,0 2 64,1-1 32,11-13 0,-12 12-96,14-12 64,-2 0-896,14 0 512,0 0-2432,-13 0 1568,13-12-4575,0 12 3295</inkml:trace>
  <inkml:trace contextRef="#ctx0" brushRef="#br0" timeOffset="739856">9909 9237 4992,'0'0'1920,"0"0"-1024,-13 0-128,13 0 1472,0 0-1216,0 0 864,0 13-1152,0 0 544,13 0-736,-13 0 63,13 13-351,-13 0-160,13 13-64,-1-14 32,2 14-32,11 13-32,-11 0 32,-1-13-32,0 0 0,-1-13 64,2 0-32,-14 0 64,0 0-64,-14-13-32,14 0 32,-12-1-32,12-12 0,-13 0 128,0-12-64,-13-1 320,13-13-192,-26 0 32,26-13-128,-13 0 0,13 0-32,13 0 96,-13 0-96,13-25 192,0 12-160,13 13 96,0 0-96,13 0 0,-13 26-32,12-13 32,2 26-64,-1-13 64,0 13-64,-14 13 64,2 0-64,-1 0 128,-1 0-96,-24 13 32,12-13-32,-13 0-64,13 0 32,-26 13-128,13-13 64,0 0 32,-13 0 0,13-13-640,-1 12 352,2-12-1728,-1 0 1120,13 0-2975,0 0 2175,0-12-2944,0 12 2624</inkml:trace>
  <inkml:trace contextRef="#ctx0" brushRef="#br0" timeOffset="740055">10207 9289 6528,'13'0'2464,"-13"0"-1344,0 0-480,13 13 1568,-13 0-1248,0-13 736,13 26-992,-13-13 383,13 13-607,-13-13 224,13-1-416,0-12 64,0 14-224,-1-1 224,2-13-224,-1 0 384,-1 0-288,-12 0 96,14-13-192,-14 13 0,13-14-64,-13-11-128,0 12 32,0 0-320,0 0 192,0 0-1632,0 0 992,0 0-3327,0 13 2303,0-13-3264,13 13 2912</inkml:trace>
  <inkml:trace contextRef="#ctx0" brushRef="#br0" timeOffset="740056">10531 9056 8448,'-13'-26'3232,"13"26"-1728,0 13-832,0-13 1376,0 0-1153,0 0 353,0 13-768,0-13 160,13 25-384,-13-11 0,13 11-160,0 14-64,0 1 0,0-2 32,0 1-32,0-13-32,-13 0 32,13 0 32,0 0-32,-13-1-32,0-11 32,13-1 32,-13-1-32,0-12 192,0 0-128,0 0 96,0-12-96,13-1 96,-13-13-128,13 0-32,-13 13 0,13-13-128,0 13 64,-1 13 96,2 0-32,12 0 64,-14 13-64,2 0-32,-1 0 32,-1 0 32,1 0-32,-13 0 64,0 13-64,0-13 64,0-1-64,-13 1 64,1 13-64,-1-26 128,-1 13-96,-11 0 32,-2-13-32,-11 0-128,12 0 32,-13-13-544,26 13 320,-13-13-1952,13 1 1248,13-2-3967,0 1 2751,13-12-3008,13 11 2944</inkml:trace>
  <inkml:trace contextRef="#ctx0" brushRef="#br0" timeOffset="740187">10946 9030 9088,'-13'-26'3424,"13"26"-1856,0-13-832,0 13 1439,0 0-1247,0 13 416,0-13-832,0 0 128,0 13-352,13 0 96,-13-1-224,13 27 128,0 0-160,-13-12-64,13 11-32,-1-12-128,-12 13 64,14-13 96,-1 0-32,-13 13-96,12 0 32,1-13-480,-13-13 288,14 0-960,-1 0 672,-13 0-2112,12 0 1473,1-13-4353,0 12 3104</inkml:trace>
  <inkml:trace contextRef="#ctx0" brushRef="#br0" timeOffset="740419">11229 9133 8576,'-26'-25'3232,"26"25"-1728,0-13-896,-12 0 1344,12 13-1121,0-13 33,0 0-544,0 13-288,0 13-32,0-13-640,0 13 352,0 0-2143,12-13 1343,1 13-3808,-13-13 2720</inkml:trace>
  <inkml:trace contextRef="#ctx0" brushRef="#br0" timeOffset="740284">11256 9276 9216,'0'0'3520,"0"0"-1920,0 13-1024,0 0 1343,0 0-1119,0-1-32,0 1-480,0 1-640,0-2 192,0-12-1919,13 13 1151,-13-13-4384,0 13 2944</inkml:trace>
  <inkml:trace contextRef="#ctx0" brushRef="#br0" timeOffset="740764">11529 9120 8448,'0'-13'3232,"0"13"-1728,-13 13-832,0 0 1536,13 0-1281,0 0 353,0 13-768,0-13-160,0 13-224,0-13-32,13 0-32,0 13 32,0-13-64,0 13-32,0-13 32,0 0 32,0 0-32,-1 0 64,-12 0-64,0 0 64,0 0 64,0 0 128,-25 12-128,12-11-32,0-14-64,-13 13-128,13-1 32,-13-12-832,13 0 480,0 0-2719,0 0 1695,13 0-4224,0 0 3168</inkml:trace>
  <inkml:trace contextRef="#ctx0" brushRef="#br0" timeOffset="741455">12046 9263 7552,'-38'-13'2880,"38"13"-1536,0 0-736,-13 0 1344,26 0-1120,-13 0 607,0 0-895,13 13 576,0-13-640,13 13 160,-1-13-352,14 12-96,0-12-128,-13 0 32,13 0-64,0 0-384,-13 0 224,0 0-1600,0 0 960,-1 0-3487,-11 0 2399,11 0-3072,-12 0 2848</inkml:trace>
  <inkml:trace contextRef="#ctx0" brushRef="#br0" timeOffset="741215">12215 9095 7808,'0'0'2880,"0"0"-1536,0-13-576,0 13 1440,0 13-1248,0-13 607,0 13-927,-13 13 192,13 0-480,-13 0-128,13-13-128,0 13-96,0-1 32,0 2-32,0-2 0,13 14 0,0 0 0,0-13-96,13 0 64,-13-14 32,13-12 0,-13 14-512,13 11 288,0-25-1728,-14 13 1057,2-26-3809,-1 13 2624,-13-12-2592,12-1 2688</inkml:trace>
  <inkml:trace contextRef="#ctx0" brushRef="#br0" timeOffset="741920">12552 8991 9088,'-13'26'3424,"13"-26"-1856,0-39-928,0 39 1311,0 0-1119,0 0 352,0 13-704,13 26 160,-13 0-384,13 0 0,-13 0-160,13-1 0,-13 1-32,13 0-128,-13-13 32,0 0-32,0 0 0,13 0 64,-13 0 0,0 0 0,0-13 0,0-13 0,0 12 0,0 1 128,0-13-64,-13 0 192,13 0-160,-13-25 96,13 12-96,0-13-64,0 0 0,0 0 32,0 13-32,13-13-32,0 13 32,0 13 32,0 0-32,0 0-32,13 0 32,-13 13-32,-1 0 0,14 13 64,0 0-32,0-13-512,-13 0 256,0-1-1376,0 2 864,-13-1-2527,13-1 1791,0-12-3744,-1 0 2944</inkml:trace>
  <inkml:trace contextRef="#ctx0" brushRef="#br0" timeOffset="742329">12954 9288 8064,'0'14'2976,"0"-14"-1600,13 13-608,0-13 1504,-13 12-1281,13-12 609,0 0-960,-13 0 192,13 0-480,0-12-64,12 12-160,-25 0 64,27 0-128,-27-13 32,26-1-32,-26 2 32,13-1-64,-13 13 192,0-13-128,-13 13 256,13-13-224,-26 13 256,13 0-256,-13 0-32,13 13-64,-13 0 32,13 12-32,0 14-32,0 0 32,13-12-32,0 12 0,13-27 0,0 14 0,0 0 0,13-13 0,-1 13 0,-11-13 0,11 0-576,2-13 320,-2-13-2080,-11 13 1280,-2-13-5087,14 13 3423</inkml:trace>
  <inkml:trace contextRef="#ctx0" brushRef="#br0" timeOffset="742750">13770 9069 10880,'-13'-13'4128,"13"13"-2241,-13 26-1439,13-26 1408,0 26-1088,0 0 192,-13-1-608,0 15-128,13-1-128,0-14-96,0 14 32,0 0 32,0-13-32,13 26-96,0 0 32,13-13 32,-13-27 0,0 2-160,12-1 96,2 0-608,-1-13 384,-1 12-1792,2-12 1152,-2 0-3327,-12 0 2399,-13-25-3040,0 12 2816</inkml:trace>
  <inkml:trace contextRef="#ctx0" brushRef="#br0" timeOffset="537997">12566 12866 7552,'-13'13'2816,"13"-13"-1536,13 13-992,-13-13 832,0 12-672,13-12 0,0 0-288,0 0 128,0 0-192,13-12 32,-13 12-64,-1-13-416,2 13 224,-1 0-1472,12-13 896,-11 0-800,11 0-1696,-12 0-800</inkml:trace>
  <inkml:trace contextRef="#ctx0" brushRef="#br0" timeOffset="538435">12980 12633 5632,'0'13'2176,"0"-13"-1152,0 13-480,0 0 640,0-13-320,0 13 96,13-13-544,-13 13 64,13 13-320,-13-13 64,13 13-128,-13 0-64,0-13 0,0 0-32,13 13 0,-13-13-96,0 0 64,-13 0 32,13 0 0,0-13 64,0 12-32,-13-24 320,13 12-160,0-26 448,0 13-352,0-13 224,0 0-288,0-13 223,0 13-255,13 0-32,0 0-96,0 13-128,0 0 32,0 13 96,13 0-32,-13 13 64,13 0-64,-13 0-160,0 0 64,0 13-607,0 0 383,-1-13-1024,2 13 736,-14 0-1760,13-13 1312,-13 13-2912,12-13 2208</inkml:trace>
  <inkml:trace contextRef="#ctx0" brushRef="#br0" timeOffset="539592">13538 12698 5376,'-26'0'2016,"26"0"-1088,0 13-736,0-13 544,-13 0-448,13 13 64,-13 0-224,13 0 64,13 0-96,-13 0-64,13 0 0,13-13 32,-13 13-32,0 0 128,0-1-96,0-12 320,13 0-192,-13 0 608,-1-12-448,2 12 736,-1-13-608,-13 0 416,12 0-544,-12-13 256,13 0-352,-13 0 287,0 13-319,-13-13 32,1 0-160,-1 13 0,-13 0-32,-13 0-128,13 13 32,0 0-32,13 0 0,0 0-288,0 13 192,0 13-863,0 0 575,0 0-1632,13-13 1152,13 0-3360,0-13 2400</inkml:trace>
  <inkml:trace contextRef="#ctx0" brushRef="#br0" timeOffset="539953">13823 12568 4736,'0'0'1824,"0"0"-960,13 26-576,-13-13 800,13 0-608,-13 0 448,0 13-512,13 0 32,-13-13-256,13-1-32,-13 2-96,0-1-64,0-1 32,0-12 96,0 13-64,0-13 480,0 0-320,0-13 544,0 13-448,0-12 512,-13-1-512,13-26 160,0 13-320,-13 0-128,13 0-64,0-13 32,13 13 0,0 13-352,-13-13 192,13 13-1216,0 13 768,13-13-1568,-13 0 1216,0 13-2496,-1 0 1952</inkml:trace>
  <inkml:trace contextRef="#ctx0" brushRef="#br0" timeOffset="536965">11192 13099 5888,'-13'39'2176,"13"-39"-1152,13-26-704,-13 26 640,13 13-160,0-26 96,0 13-448,13-13-160,0 13-192,-13 0 0,13 0-64,-13 13 192,13-13-128,-1 0 320,14 13-224,-12-26 32,-2 26-128,1-13 0,0 0-32,13 0 32,0-13-64,-13 13 64,12 0-64,1-13-32,0 13 32,-13 13-32,0-13 0,0 13 64,0 0-32,0-1-32,-13 1 32,0-13-32,0 0 0,-13 0 0,13 0 0,-1 0-928,-12 13 512,0-26-2080,0 0 1376,0 1-2656,0-1 2144</inkml:trace>
  <inkml:trace contextRef="#ctx0" brushRef="#br0" timeOffset="537055">11736 12918 5248,'-13'-13'2016,"13"13"-1088,0 0-448,0 0 1088,0 0-896,13 0 384,-13 0-608,0 0 288,13 13-416,0-13 192,0 13-288,13 0-128,0 0-64,-13 0 32,13 0-32,0 0 128,0 13-96,-13 0 192,13-1-160,-13 2 192,-13-15-192,13 1 192,-1 13-192,-12-13 320,0 13-224,0-13 159,-12 0-191,-1 0 0,13 0-96,-27 0 32,15 0-64,-15 0-160,2 12 64,12-12-959,-13 1 575,13-2-2016,13 1 1376,-13-13-3232,13 13 2432</inkml:trace>
  <inkml:trace contextRef="#ctx0" brushRef="#br0" timeOffset="537757">12436 12463 6144,'-13'0'2272,"13"0"-1216,0 0-608,0 0 1216,0 0-960,0 0 608,13 0-800,0 0 224,0-12-416,13-1-192,0 0-64,0 0 0,0 13-32,-1-13-32,2 13 32,-1 0-1088,-13 13 576,12-13-2016,-11 0 1408,-2 13-2720,1 0 2112</inkml:trace>
  <inkml:trace contextRef="#ctx0" brushRef="#br0" timeOffset="537457">12579 12373 6528,'-13'0'2464,"26"0"-1344,-13 0-832,13 13 704,-13 0-480,13-13 32,0 25-192,0 2-192,0-2-32,0 14-64,-13 0 32,12 0-64,-12 0-32,13-13 32,1 13-32,-14-13 0,0 13 0,12-14 0,-12-11-96,13 11 64,-13-12-896,0 13 512,0-26-1600,13 13 1152,-13-13-2368,0 13 1824</inkml:trace>
  <inkml:trace contextRef="#ctx0" brushRef="#br0" timeOffset="540836">14277 12153 7424,'0'-13'2816,"0"13"-1536,0 0-864,0 0 928,0 13-800,0 0 32,0 0-384,0 0 256,0 13-256,12 13 160,-12-13-192,14 13 64,-1-1-128,-1 1-64,-12 0 0,13 0-32,1-13 0,-2 13 0,1-13 0,-13 13 0,13-14 0,-13-11 64,13 11-32,-13-12 64,0 0-64,0-13 63,13 13-63,-26-13 64,13 0-64,0 0-32,-13-13 32,0 13-32,0-13 0,-13 13 0,1-13 0,-2 13-96,2 0 64,-14 13-32,13 0 1,0 13 63,13-13 0,0 13-160,0-13 96,13 13-32,0 0 32,13-13 64,0 0 0,0-1 64,13-12-32,-13 0-96,13 0 32,0 0-1024,-13-12 576,-1-1-1792,15 13 1280,-15-26-1664,15 13 1536,-2 0-864,1 0 1152,-13 13 992,0-13-32,0 0 2016,0 13-1216,13-13 1312,-13 0-1312,0 13 384,0 13-768,13-13 192,-13 0-448,0 13 352,0-13-384,13 0 384,0 0-384,-14 0 288,2 0-289,-1-13 65,-1 13-192,-12-13 160,0 13-192,13-26 256,-13 13-224,-13 0 320,13 1-256,-25-1 32,-1 13-128,0-14 0,13 14-32,-13 0-64,0 14 32,13-1-32,0 12 0,13-12-96,0 13 64,0-13-256,0 13 160,13 0-800,0 0 512,0-13-1439,0 0 1055,0-13-1760,13 13 1472,0-13-2816,-14 0 2208</inkml:trace>
  <inkml:trace contextRef="#ctx0" brushRef="#br0" timeOffset="541164">14808 12620 6400,'13'-26'2368,"-13"26"-1280,0 0-576,0 0 960,0 0-832,13 0 128,0 13-480,0 0 32,0 13-192,0-13 0,0 13-64,-13 0-64,13-13 32,-13 0 32,13 13-32,-13-13-32,0-13 32,0 12 160,0-12-96,0 0 544,0 0-384,-13-12 544,13 12-481,-13-26 161,13 13-320,-13-13 0,13 0-96,0 0-64,0 13 32,0-13-320,13 0 160,0 13-1215,0 0 735,-13 0-1920,12 13 1408,1-13-2976,0 13 2304</inkml:trace>
  <inkml:trace contextRef="#ctx0" brushRef="#br0" timeOffset="541704">15287 12515 6400,'-26'0'2464,"26"0"-1344,-26 0-544,26 0 1152,13 13-960,-13-13 384,13 0-672,0-13 288,0 13-448,13-13-32,-1 1-160,14 12-32,0 0-32,-13-13 31,13 13-63,0-13-863,-13 13 447,12 0-1824,1 0 1248,-12-13-3232,11 13 2336</inkml:trace>
  <inkml:trace contextRef="#ctx0" brushRef="#br0" timeOffset="541461">15456 12153 7296,'-13'13'2720,"13"-13"-1472,-13 13-1024,13-13 928,0 13-672,-13 0 256,13 13-448,0 13 64,0-1-224,0 1 0,0 0-64,0 0 32,13 0-64,0 0-32,0 0 32,0-13-192,13 0 96,-13 0-736,0 0 416,13-13-1088,-13-1 832,-1 1-1120,15-13 1024,-27 0-2400,25 0 1760</inkml:trace>
  <inkml:trace contextRef="#ctx0" brushRef="#br0" timeOffset="542039">15883 12399 4992,'12'13'1920,"-12"-13"-1024,0 13-352,0 0 1120,14 0-928,-14-1 512,13 15-768,-1-27 320,-12 12-480,27 1 320,-14 0-352,-1-13 128,2 0-256,-1 0 128,13-13-160,-26 0 288,25 1-224,-25-1 383,13-1-319,-13-11 288,0 12-288,0-13 192,-13 13-224,1 0 0,-1 0-128,-13 0-64,-1 13 0,2 13-256,12-13 128,-13 13-320,-1 13 256,15-13-512,-14 0 384,13 13-1055,13-14 735,0 15-2304,0-15 1600,13 1-2912,13 0 2400</inkml:trace>
  <inkml:trace contextRef="#ctx0" brushRef="#br0" timeOffset="542727">16531 12373 6912,'0'0'2624,"0"0"-1408,0 0-576,0 0 1120,0 13-960,0 0 96,13 0-576,-13 0 96,13 0-256,-13 13 0,13 0-96,-13 0-64,0 0 32,0-13-128,12 0 64,-12-1 32,0-12 0,0 0 256,0 0-128,0-12 319,0-1-255,0 0 256,0-13-256,0 0 256,0 0-256,0 0-32,14 0-96,-14 0-64,13 13 32,-13 0-32,12 13 0,1 0 0,1 0 0,-2 13-160,1 0 96,1 0-96,-2 13 64,1-13 64,0 13 32,1-13 128,-2 0-64,-12 0-32,13 0 0,-13-13-192,0 13 96,-13-13 320,13 0-160,0-13 480,0 0-320,0 0 96,0-13-224,0 13 0,13-13-64,-13 13-64,13-13 32,0 13 32,0 0-32,0 0-32,0 13 32,0 0-128,13 13 64,-13 0-128,13 0 96,-13 0-448,0 13 256,13-13-800,-13 13 608,-13 0-1407,26-13 1023,-26 13-2144,13-13 1664,-1 0-2688,1 0 2272</inkml:trace>
  <inkml:trace contextRef="#ctx0" brushRef="#br0" timeOffset="543194">17283 12257 5632,'0'0'2176,"0"0"-1152,-14 0-352,14 13 1344,0-13-1120,-12 13 576,-1 13-896,-1-13 480,2 13-608,-1 0 191,13-1-383,-13 14-64,13-13-128,-13 0-64,26 0 32,-13-13-32,13 12 0,-13-12 0,13-13 0,-1 0 64,-12 0-32,14 0 128,-1-13-96,-13 0-32,12-12 0,-12-1 224,14 0-128,-14 0 448,0 0-320,0 0 96,0 14-224,0-1 64,0 0-96,0 13 0,0-13-32,0 26-64,0 0 32,13 0-192,-1-1 96,15 14-672,-15-13 416,1 13-1216,13 0 865,-13-13-1601,13 13 1280,-26-13-2208,26-1 1824,-26 1-2176,13-13 2048</inkml:trace>
  <inkml:trace contextRef="#ctx0" brushRef="#br0" timeOffset="543477">17400 11946 7424,'0'0'2816,"0"0"-1536,0 0-864,0 0 1056,13 0-832,-13 13 96,13 0-448,-13 13 32,26-13-192,-13 13 0,0 0-64,0 12-64,0-11 32,-1 12-256,2-14 128,-1 40-96,12-26-448,-25-13-864,14 13 800,-2-14-1440,1 2 1248,-13-15-2496,13 1 1920</inkml:trace>
  <inkml:trace contextRef="#ctx0" brushRef="#br0" timeOffset="543767">17737 12231 4608,'12'-13'1760,"-12"13"-960,0 0-160,0 0 1248,0 0-1056,0-13 832,0 13-992,-12 0 416,-1 0-608,-1 13 160,2 0-384,-1-13 128,0 26-224,0 0 288,0 0-257,13 0 161,-13 0-192,13 0 0,0-13-96,0 12-64,0-11 32,13 11-32,0-25 0,0 0-576,0 0 320,0 0-1503,13-12 959,-26-1-2112,25-1 1664,-25 2-2592,26-1 2176</inkml:trace>
  <inkml:trace contextRef="#ctx0" brushRef="#br0" timeOffset="544472">17879 12308 6400,'0'13'2368,"0"-13"-1280,13 14-992,0-14 992,-13 0-672,13 0 736,0 12-672,0-24 768,0 12-736,0-14 480,0 1-576,0 1 31,0-1-255,-13-1 32,13 14-128,-13-25 160,0 12-160,-13 13 320,0-13-224,0 13 160,0-13-192,0 13 128,0 0-160,-13 13 64,0 0-96,0 13 0,26-14-32,-13 15-64,0-2 32,13 1-128,0 0 64,13 13 32,0-13 0,0 13 0,13-14 0,13 2-224,-13-2 128,13-12-736,-13-13 448,12 0-1567,-11 0 1087,-2-13-3424,2 0 2400,12 1-2528,-14-27 2528</inkml:trace>
  <inkml:trace contextRef="#ctx0" brushRef="#br0" timeOffset="544884">18759 12140 7296,'0'0'2720,"0"0"-1472,-12 0-1024,12 0 1280,0 0-864,-13 0 672,13 13-768,-26-13 288,13 13-481,-13 0 97,13 0-288,-13 0 0,26 0-96,0 0-64,0 12 32,0-11-32,13 12 0,0-14 0,0 2 0,0-1 64,0-1-32,0 1 64,13 1-64,-26 11 64,13-12-64,-13 0-32,0 0 32,-13 13-128,-1 0 64,2-13-256,-1 13 160,0-26-927,0 12 575,0-12-1824,0 0 1280,0-12-3328,26 12 2432,-13-39-1728,13 26 2112</inkml:trace>
  <inkml:trace contextRef="#ctx0" brushRef="#br0" timeOffset="545294">18902 12179 5376,'13'0'2016,"-13"0"-1088,0 13-448,13 0 640,-13-1-256,0 2 320,13-1-672,-13 12 352,13-11-512,-13 11 192,12-12-320,2 1 64,-1-14-160,-13 12 352,12-12-256,1 0 448,1 0-385,-2 0 161,1-12-288,0-2 0,0-11-96,-13 12 288,13-14-160,-13 15 160,0-1-192,0-13 224,0 26-256,0-26 256,0 26-256,0-13 96,0 13-128,0 0-64,0 0 0,0 13-128,0 0 64,13 12-128,-13-11 96,13 11-320,0-12 224,13 1-800,-13-1 544,0-1-863,-1 1 735,1 1-1088,1-2 928,-2 1-1984,1-13 1504,0 13-2560,-13-13 2144</inkml:trace>
  <inkml:trace contextRef="#ctx0" brushRef="#br0" timeOffset="545684">19343 12153 7552,'0'0'2816,"0"0"-1536,26 13-928,-13 0 960,-13-13-800,13 13 288,0 0-512,0 13 352,-13 0-384,13-13 160,-1 13-256,-12-13-65,14 13-63,-14-13-32,13 0 0,-13 0 64,0-1-32,-13-12 192,13 0-128,0 0 192,0 0-128,-14-12 224,14-1-224,-12-13 128,-1 0-160,13 0 0,0 0-64,0 0-128,0 13 32,0-13-32,13 13 0,-1 0 0,-12 13 0,14-13-352,-1 13 192,-1 0-800,1 0 577,1 0-1633,-2 0 1152,1 0-3584,0 0 2528</inkml:trace>
  <inkml:trace contextRef="#ctx0" brushRef="#br0" timeOffset="546134">19641 12180 5888,'13'0'2176,"-13"0"-1152,13 0-640,-13 0 800,13 13-672,-13-13 448,26 0-544,-13 0 736,-1 0-640,2-13 672,-1 13-672,-1 0 383,1 0-543,-13-13 128,13 13-320,-13 0 64,13-13-128,-13 0 160,0 13-160,0-13 256,0 13-224,-13 0 160,0-13-160,0 13 64,-12 0-96,-1 0 0,13 0-32,-13 0 96,0 13-96,0 13 128,13 0-128,0 12-96,13 1 0,0 1 32,13-15 0,0 14-96,13 0 64,0-13 32,0 0 0,13-13 64,-14 0-32,1 0-96,0-13 32,0 0-320,0 12 192,0-24-1632,-13 12 992,-1 0-4799,14-13 3103</inkml:trace>
  <inkml:trace contextRef="#ctx0" brushRef="#br0" timeOffset="549005">20302 12269 5888,'-13'0'2272,"13"0"-1216,13 0-608,-13 0 1152,13 0-928,0-12 480,0 12-704,0 0 32,0 0-288,13-13-32,-13 13-96,13 0 32,-13 0-64,26-13-448,-13 13 224,-1 0-1120,-11 0 736,11-13-2080,-11 13 1504,-1-13-2240,12 13 1952</inkml:trace>
  <inkml:trace contextRef="#ctx0" brushRef="#br0" timeOffset="548702">20535 11894 5632,'0'-13'2112,"0"13"-1152,0 13-480,-12-13 928,12 0-768,0 0 320,0 13-608,-13 0 192,13 0-320,-13 26 0,13-13-128,0-1-64,0 14 0,-13-12 32,13 11-32,0-12-32,13 0 32,0-13-32,-13 13 0,13 0 0,-13 0 0,12-13 0,2 13 0,-14-13 0,13 0 0,-13 0 64,12 0-32,-12 0-32,0-1 32,0 2-128,13-1 64,-13-13 32,0 0 0,0 0-96,14 12 64,-14-12 32,12 13 0,1 1 0,-13-2 0,13-12 0,-13 0 0,0 13 64,13 0-32,-13-13-32,13 0 32,-13 0-32,0 0 0,0-13-352,13 0 192,-13 13-1088,13-12 704,-13-2-2272,0 14 1536,0-13-2016,-13 13 1888</inkml:trace>
  <inkml:trace contextRef="#ctx0" brushRef="#br0" timeOffset="549443">20743 11855 6912,'0'13'2624,"0"-13"-1408,13 39-992,-13-26 704,0 0-544,13 0 224,-13 13-352,13-13 128,0 25-224,13 14-64,0 0-64,-14-1 32,2-12-32,11 1-224,-25-2 96,13 1-320,-13-13 256,13 13-32,-13-14 128,0 2 416,0-15-192,0 1 640,0 0-448,0-13 320,0 0-384,-13-26 192,13 14-256,0-27 223,0 13-255,13 0 32,-13 13-128,13-13 0,0 13-32,13 0-192,-13 0 64,13 13-320,0 13 224,0 0-447,-13 0 351,0 0-800,12 0 608,-11 13-1504,-2-13 1120,1 0-3168,0 12 2272</inkml:trace>
  <inkml:trace contextRef="#ctx0" brushRef="#br0" timeOffset="549854">21351 12127 6016,'-13'13'2272,"13"-13"-1216,-12 13-320,-1-13 1120,13 13-1024,-14-13 160,2 25-640,-14 1 288,13 0-352,0 13 0,13-13-192,-13 0-128,13 0 0,13 0 32,0-13 0,0 0 0,0-1 0,12-12 64,-11 0-32,11-12 64,-12 12-64,13-13 128,-13-13-96,0 0 384,13 0-225,-26 0 385,13 13-352,-13-12 288,0 25-288,0-14 64,0 14-192,-13 0-64,13 14-32,0 11-256,13-12 128,-13 13-512,13 0 320,-13-13-1119,12 0 767,2 13-1824,11-1 1408,-25-25-3200,26 13 2400</inkml:trace>
  <inkml:trace contextRef="#ctx0" brushRef="#br0" timeOffset="550368">21559 12192 7808,'-26'-13'2880,"26"13"-1536,-13 0-864,13 0 1120,0 13-928,0-13 224,13 0-544,-13 0 159,13 12-287,0-12-64,13 0-96,0 0 32,-1 0-64,1 0 64,0 0-64,0-12-96,13 12 32,-13 0-1183,0 0 671,0 0-2720,12 0 1792,1-13-2912,-13 13 2464</inkml:trace>
  <inkml:trace contextRef="#ctx0" brushRef="#br0" timeOffset="550113">21689 11868 8576,'0'-13'3232,"0"13"-1728,0 0-1248,0 0 960,0 13-736,0 0 64,0 0-352,0 13 32,0 13-128,0 0 0,13-14-33,-13 27-63,13-13 32,-13 13-255,13-13 127,0 0-608,13 0 416,-13-14-960,0-12 736,0 1-1280,13-2 1024,-13 1-2848,12 0 1984</inkml:trace>
  <inkml:trace contextRef="#ctx0" brushRef="#br0" timeOffset="550844">22298 11881 7552,'0'-13'2816,"0"13"-1536,0 0-800,0 0 832,0 0-768,0 13-128,0-13-288,13 0-224,-13 13 32,0 0-672,13 0 416,-13 0-1568,14 12 1056,-14-12-2944,12-13 2112</inkml:trace>
  <inkml:trace contextRef="#ctx0" brushRef="#br0" timeOffset="550653">22441 12231 7808,'-13'26'2880,"13"-26"-1536,0 13-864,0 0 1120,0 0-928,13 0 160,-13 0-512,0 0-32,12 0-192,-12 0-256,0-13 64,0 13-1312,0-13 800,0 12-2432,0-12 1696,0 0-2560,0 0 2240</inkml:trace>
  <inkml:trace contextRef="#ctx0" brushRef="#br0" timeOffset="551220">22907 11881 6912,'-13'13'2624,"13"-13"-1408,0 0-864,-13 0 864,13 13-704,0 0 256,0 0-480,-13 13 256,13-13-288,-13 26 64,13-13-192,-13 12 64,0-12-96,13 13-64,0-13 0,0 26-128,0-13 64,13-13-32,0 13 0,-13-26 64,13 13 0,0-13 64,13-13-32,-13 12-288,13-12 128,-14 0-928,15-12 576,-15 12-2048,1-13 1408,-13 0-2656,13 13 2144</inkml:trace>
  <inkml:trace contextRef="#ctx0" brushRef="#br0" timeOffset="551532">22635 12114 7808,'-26'0'2976,"26"0"-1600,-13 0-768,13 0 1056,13 0-960,-13 0 32,13 13-480,0-13 95,13 13-191,0-13 224,13 13-256,-14-13-32,14 13-64,0-13-256,0 0 128,0 0-1311,-13-13 799,13 13-3360,-14 0 2208,2 0-2592,-2 0 2496</inkml:trace>
  <inkml:trace contextRef="#ctx0" brushRef="#br0" timeOffset="552201">23490 11958 7808,'-13'0'2976,"13"0"-1600,0 0-1120,0 13 1024,0-13-736,13 13 128,-13 0-384,14 0-96,-14 13-128,12-1-64,1 2 32,0 12 32,0-14-32,13 1-32,-13 13 32,13-13-32,-1 0 0,-11-13 64,-1 0-32,-1 0 128,1 0-96,0-13 256,-13 0-192,0 0 319,0 0-255,-13 0 256,13-13-256,-25 0 320,12 13-288,-26-13 96,13 0-192,-13 0 0,13 13-64,1 0-192,-2 0 64,-11 13-96,25 13 64,-13-13 64,13 13 32,-13 0 0,26-13 0,0 12 64,0 1-32,0-13 64,13-13-64,0 13 64,13-13-64,-13-13 64,13 13-64,-1-13-32,2 1 32,-15-2-320,14 14 160,-13-13-800,0 1 512,0-1-1439,0 13 1055,-13-14-3008,13 14 2112,0 0-2528,0 0 2400</inkml:trace>
  <inkml:trace contextRef="#ctx0" brushRef="#br0" timeOffset="552702">23736 12283 7424,'0'13'2816,"0"-13"-1536,0 13-1216,0-13 1056,0 13-704,13-13 672,-1 0-640,2 0 480,-1-13-512,-1 13-32,15-13-225,-27 0-31,12 0-64,1 0 160,1 13-128,-14-13 320,0 0-224,0 13 32,0-13-128,-14 13-64,1-13 0,1 13 96,-15 0-64,15 13-32,-1 0 0,-1 0 32,2 0-32,-14 13-96,26 0 32,-13 0-32,13 0 0,0-1 64,13-12 0,-13 13-96,26-13 64,-14 13 32,2-26 0,11 13 64,2 0-32,-2-26-576,1 13 288,-13-13-1503,13 13 959,-26-12-2464,26-2 1856,-26 1-2688,13 13 2336</inkml:trace>
  <inkml:trace contextRef="#ctx0" brushRef="#br0" timeOffset="553608">23801 12192 4480,'0'0'1664,"0"0"-896,0 0-192,0 0 1184,0 0-960,0 0 640,0 0-896,13 0 448,0 0-576,0 0 32,0 13-256,13-13 96,-13 13-160,0 0 224,-1 0-224,-12 13 160,13-13-160,-13 0 0,0 0-64,0 13-128,0-14 32,-13 2 32,13-1 0,-12-1-512,12 15 288,-13-15-1376,13 1 864,0-13-2624,0 13 1888,0-13-2080,0 0 2048</inkml:trace>
  <inkml:trace contextRef="#ctx0" brushRef="#br0" timeOffset="554092">24112 12283 5888,'0'13'2272,"0"-13"-1216,0 0-736,0 0 1120,0 0-832,0 0 576,13 0-704,-13 0 384,13 0-512,0-13 192,13 13-320,-13-13 64,0 13-160,0-13 64,0 13-96,-1-13 96,2 0-128,-14 13 32,0-13-32,-14 13 95,2-13-95,-1 13 32,0 0-32,-13 0 96,0 13-96,13 0 32,-13 0-32,13 0 32,0 13-64,0 0-96,0 0 32,13-13-32,13 13 0,-13 0 64,13-1 0,0-11 64,0-1-32,13-1-640,-13-12 321,13 0-1665,0 0 1120,-13-12-2688,12-1 1984,-11-13-2240,11 13 2144</inkml:trace>
  <inkml:trace contextRef="#ctx0" brushRef="#br0" timeOffset="554347">24423 12114 7552,'-13'-13'2880,"13"13"-1536,-12 13-800,12-13 1216,0 13-992,-13 13 192,0-13-608,0 13 31,13 13-255,0-14-64,0 1-32,0 0-128,0 0 64,0 0 96,13-13-32,-13 13-32,0-13 32,13 0-256,-13 13 128,0-14-607,0 1 415,-13 1-800,13-14 608,-13 12-1248,13 1 960,-13 0-3072,0-13 2144</inkml:trace>
  <inkml:trace contextRef="#ctx0" brushRef="#br0" timeOffset="554987">24462 11803 9728,'13'-13'3584,"0"13"-1920,-13 0-1728,0 0 704,13 13-320,0-13 64,-13 13-161,13 0-63,0 0-64,0 13-96,0 0 32,0-13-607,0 13-161,13-13-1216,-13 13-416,12-14-1280</inkml:trace>
  <inkml:trace contextRef="#ctx0" brushRef="#br0" timeOffset="554767">24514 12204 7296,'13'0'2816,"-13"13"-1536,13-13-928,-13 13 672,0-13-416,13 25-32,-13-11-128,13 12-32,-13-13-224,13 13-128,-13 0 32,0-13 0,0 12 32,0 1-224,0-13 0,0 13-32,0-26-32,-13 13 128,13 0 0,0-13 224,0-13 128,0 0 32,-13-13 96,13 1-33,0-2 65,0 2-128,0-1 32,0 0-32,13 0 32,-13 13-64,13-1-32,0 2-160,13 12-96,-13 12-96,-1 2 32,2-1 32,-1 13 0,0 0-224,-1 0-96,2-1-256,-1 2-32,-1-2-447,-12 1-161,0-13-896,0 0-320,0-13-1120</inkml:trace>
  <inkml:trace contextRef="#ctx0" brushRef="#br0" timeOffset="555211">24954 11958 8960,'0'13'3424,"0"-13"-1856,0 26-1184,0-13 832,0 0-704,0 13-192,0 0-97,0 13 65,13-1-128,-13 1-32,13 0 0,0 0-160,-13 0 32,12 0-576,-12 0-159,13-13-865,-13-13-256,0 13-4160,-13-14 2368</inkml:trace>
  <inkml:trace contextRef="#ctx0" brushRef="#br0" timeOffset="555556">24838 12229 8064,'-26'-13'3072,"39"13"-1664,0-12-672,-13 12 928,13 0-512,13 0-129,-13 0-287,13 0-160,13 12-320,0-12-32,-13 0 0,0 0-96,0 0-32,-1 13-256,2-13-128,-1 0-896,-13 0-447,-1 0-1697,1 0-672</inkml:trace>
  <inkml:trace contextRef="#ctx0" brushRef="#br0" timeOffset="556134">12578 13280 6912,'0'0'2624,"0"0"-1408,0 13-864,13 0 864,-13-13-704,13 26 32,0 0-352,-1 0-32,2 0-96,-1 13-64,-1-1 32,2 1 32,-1 0-32,-1 0-288,1 0 128,1 0-800,-1-13 512,-13 0-1216,12 0 928,1-13-2656,-13 12 1888</inkml:trace>
  <inkml:trace contextRef="#ctx0" brushRef="#br0" timeOffset="556420">12851 13590 7040,'0'-51'2624,"0"51"-1408,-14 13-928,2 0 768,12 0-640,-13-1 160,0 15-352,0-15 288,13 1-288,-13 13 160,0 0-224,0 0 64,13 0-128,0 0-64,0-13 0,0 0-32,26 0 0,-13 0 0,13-1 0,-1 1-224,14-13 128,-12 0-864,-1 0 512,-13-13-1920,12 13 1344,-11-25-2816,11 12 2176</inkml:trace>
  <inkml:trace contextRef="#ctx0" brushRef="#br0" timeOffset="556809">13123 13720 6400,'0'0'2368,"0"0"-1280,0 0-768,13 0 768,-13 0-640,13 0 0,0 0-288,0-12 128,0 12-192,0-13 448,0 0-288,0-13 384,0 13-384,0 0 288,-13 0-288,0 0 192,13 0-224,-26 0 224,13 0-257,-13 13 97,0 0-160,0 13 0,0-13-64,0 13-64,13 0 32,-13 13-32,0 12 0,13-11-96,0-2 64,0 2 32,13-2 0,0-11 0,13 11 0,-13-12-512,13-13 289,0 0-1537,0 0 992,-13 0-3136,13 0 2208,0-13-2272,-1 0 2272</inkml:trace>
  <inkml:trace contextRef="#ctx0" brushRef="#br0" timeOffset="557190">13563 13695 6400,'-13'0'2368,"13"0"-1280,13 12-768,-13-24 992,13 12-768,0 0 448,0-13-576,0-1 128,13 2-320,-13-1 128,0 0-192,0 0 352,0 0-288,0-13 384,-1 13-352,-12 0 447,0 0-415,-12 13 160,12 0-288,-13 0 288,0 0-256,0 0 32,-13 13-128,13 0-128,0 13 0,0-13 32,0 0 0,13 13-96,0 13 64,0-14-32,13 2 0,0-14 0,0 13 0,0-13-576,13-1 352,0 2-1311,-1-1 927,2-13-1824,-15 0 1408,15 0-3104,-15 12 2368</inkml:trace>
  <inkml:trace contextRef="#ctx0" brushRef="#br0" timeOffset="557758">13926 13630 7040,'0'-13'2720,"0"13"-1472,0 0-416,0-13 1472,0 26-1280,0-13 160,0 0-769,0 13-95,0-13-192,13 26-32,0-14-32,-13 15-64,12-2 32,2 2-128,-1-2 64,-1 1-320,2 0 192,-1 13-287,-1-13 255,-12 0-64,13 0 160,1-14 64,-14 15 32,0-27 64,0 12-32,-14 1 416,14-13-257,-13-13 609,1 1-416,-1-15 576,-1 15-544,-11-27 288,11 13-416,-11-26 128,12 26-256,0-13 128,13 0-160,0 1 64,0 12-96,13-26 0,0 26-32,0-13 32,-1 26-64,15 0-32,-15 13 32,15 0-32,-15 13 0,15 0 64,-15 0-32,1 0-32,0 13 32,-13-13 32,0 13-32,-13-13 64,0 0-64,1 13-32,-2 0 32,-11 0-256,-2-13 128,15 12-512,-15-12 320,15 0-1344,-1 0 896,0-13-2335,0 0 1727,13 0-3808,0-13 2880</inkml:trace>
  <inkml:trace contextRef="#ctx0" brushRef="#br0" timeOffset="558731">14704 13553 6400,'0'0'2464,"0"0"-1344,0 0-672,0 0 992,13 13-800,-13-13 160,13 13-480,0-13 32,0 0-224,0 0 64,0-13-96,0 13 512,0-13-352,0 0 608,13 0-481,-26 0 289,13 0-384,-13 0 352,13 0-384,-26 0 224,13 13-256,-26-13 0,13 0-128,-13 13 0,13 13-32,-13 0-128,13 0 32,-13 0-32,13 13 0,0 0 64,13 0 0,0 0-96,13 0 64,0 0-32,0-1 0,0-12 0,0 14 0,13-15-160,0-12 128,0 13-736,0-13 448,0-13-1375,0 13 991,-13-25-2400,13 11 1792,-13-24-2816,-1 24 2368</inkml:trace>
  <inkml:trace contextRef="#ctx0" brushRef="#br0" timeOffset="559184">14898 13448 8960,'0'-26'3424,"0"26"-1856,0 0-1120,13-13 1024,-13 26-865,13-13 1,0 0-416,0 13 96,0 0-160,13 0 0,0 13-64,0-13 32,0 0-64,-13 0-512,13 12 256,12-11-1599,-12-1 1023,13-1-4096,-13 1 2720</inkml:trace>
  <inkml:trace contextRef="#ctx0" brushRef="#br0" timeOffset="558937">15143 13358 7168,'0'-26'2720,"0"26"-1472,0 0-416,0 0 1408,0 13-1248,0-13 160,-13 13-737,13 0 65,-12 12-320,12-11-64,0 11-64,-13 14-384,13-13 192,-13 13-1151,13 0 735,-13-13-2144,0 12 1536,13-12-3072,0 0 2400</inkml:trace>
  <inkml:trace contextRef="#ctx0" brushRef="#br0" timeOffset="559634">15365 13514 6528,'0'0'2464,"0"0"-1344,13-13-736,0 13 960,-13 0-768,26 0 352,-13-13-576,0 0 256,0 13-352,0-13 288,-13 13-320,13-13 384,-1 0-352,-12 0 447,0 0-415,0 0 448,14 13-448,-28-13 288,14 0-320,0 13 64,-12 0-192,-1 0 64,-13 0-96,13 26-64,0-13 0,-13 13-128,26 0 64,-13 13 32,13-13 0,0 0 0,13 0 0,0 0-96,0-13 64,0-1-480,0 2 288,13-1-1184,-13-1 800,13-12-2143,-1 0 1567,-11 0-3488,11 0 2624</inkml:trace>
  <inkml:trace contextRef="#ctx0" brushRef="#br0" timeOffset="559874">15767 13371 6528,'-13'-13'2464,"13"13"-1344,-14-13-320,14 13 1440,0 0-1248,-12 0 608,12 0-960,0 0 63,0 13-415,-13 0-32,13 13-160,-13 0 0,13 13-32,-13 0-64,13-13 32,0-1-128,0 2 64,13-15-128,0 2 96,12-1-1024,-11-1 609,11-12-2081,2 0 1440,-15-12-3296,14-1 2496</inkml:trace>
  <inkml:trace contextRef="#ctx0" brushRef="#br0" timeOffset="560233">15935 13423 6528,'0'0'2464,"0"0"-1344,0 13-544,0 0 1088,0 0-928,0-13 64,0 13-512,13 0 160,-13 0-224,0 0 0,13 0-128,0 0 0,0-1-32,0 2 384,13-14-256,-26 0 479,13 0-383,0-14 288,0 2-320,-13-14 192,13 13-224,-13 0 416,0-13-352,0 13 224,0 0-288,0-13 64,-13 13-160,13 0 0,0 13-64,0 0-64,0 13 32,0-13-128,13 26 64,-13-13-480,13 13 288,0 13-896,0-26 640,0 13-1120,0 0 897,-13-13-1985,13-1 1504,0 2-3264,-1 11 2528</inkml:trace>
  <inkml:trace contextRef="#ctx0" brushRef="#br0" timeOffset="560788">16350 13371 7552,'-65'0'2880,"65"0"-1536,-26 0-864,13 13 1312,13-13-1024,0 0 480,0 12-737,0-12 129,13 0-352,13 0 32,0 0-192,0 0 64,0 0-96,0 0 0,13 0-32,-13 0-896,0 0 448,13-12-2175,-14 24 1439,2-12-3744,-15 0 2752</inkml:trace>
  <inkml:trace contextRef="#ctx0" brushRef="#br0" timeOffset="560577">16350 13125 7040,'-13'0'2720,"13"0"-1472,0-39-608,0 26 1472,0 26-1152,0-13 512,0 0-897,0 13 353,0 0-576,0 13 192,0-13-320,0 13-128,0 0-64,0 26-128,13-1 64,0-12 32,0 0 0,0 0-288,13-13 160,-13 0-384,0 0 288,13 0-512,13-13 416,-13-1-1279,-13 1 927,13-13-1760,-13-13 1376,0 1-2688,0 12 2144,-1-27-1472,-12 27 1792</inkml:trace>
  <inkml:trace contextRef="#ctx0" brushRef="#br0" timeOffset="561097">16635 13150 9984,'-13'-26'3680,"13"26"-1984,0 0-1056,0 0 1151,0 0-1023,0 13-160,0-13-416,0 13-128,0 0-32,0 0-544,13-13 288,-13 12-1664,13-12 1057,-13 13-4513,12-13 2976</inkml:trace>
  <inkml:trace contextRef="#ctx0" brushRef="#br0" timeOffset="560923">16736 13409 6656,'0'23'2528,"0"-23"-1344,0 22-1248,-23-22 448,46 23-256,-46-23-1568,23 0 768,0 0-2592,0 0 1792</inkml:trace>
  <inkml:trace contextRef="#ctx0" brushRef="#br0" timeOffset="561478">16972 13241 7680,'26'13'2880,"-26"-13"-1536,0 13-1088,13-13 1024,-13 13-736,0-13 224,13 13-480,-13 0 64,13 0-224,-13 0 0,13 0-64,-13-1-256,0 2 96,0-1-320,0-1 256,0-12-96,0 13 160,0-13 416,0 13-160,0-26 832,-13 13-544,13-13 735,0 1-703,-13-15 256,13 15-416,0-14 32,0 13-224,0-13 0,0 13-64,13-13-128,-13 26 32,13-13-256,-1 13 160,2 13-736,12 0 480,-13 0-1503,0 0 1055,12 0-2464,-11 0 1888,-1 0-2816,-1-13 2400</inkml:trace>
  <inkml:trace contextRef="#ctx0" brushRef="#br0" timeOffset="562065">17451 13138 6144,'0'-13'2368,"0"13"-1280,0-26-224,0 26 1632,0 0-1376,-13 0 448,0 0-960,1 26 95,-2-13-415,-11 13 160,25 12-224,-13-24-64,13 11-96,0 1-64,0 0 32,13 0 32,-1 0-32,15-13-96,-15 0 32,14 0-32,-12-13 0,-2 0-96,15-13 96,-27 0-32,12 0 32,1 0 256,-13 0-96,0 0 320,0-13-224,-13 13 384,1 0-320,-2 0 96,1 0-224,13 1 64,-12 12-96,12 12 0,12-12-32,1 26-192,1-13 64,-2 13-320,14 13 224,-13-13-384,13 13 320,0 13-384,-13-13 352,13-1-96,0 1 224,-13 0 64,0 0 64,-1 0 64,-12-13-32,0-13 192,-12 13-128,-1-13 384,0 13-256,-13-14 512,-13 15-416,0-15 288,-13 15-352,1-15 0,11 1-160,-11-13-256,24 13 64,-11-26-864,25 13 512,-13 0-1632,13-13 1153,13-13-3233,-13 13 2336,13-26-2816,13 14 2624</inkml:trace>
  <inkml:trace contextRef="#ctx0" brushRef="#br0" timeOffset="562694">18151 13228 7296,'-52'0'2720,"52"0"-1472,-13 26-480,13-13 1216,0-13-1088,0 0 256,0 13-705,13-13 289,0 0-416,13 0 128,0 0-288,0-13 0,13 13-96,0-13-416,12 13 224,-12-13-1120,0 13 705,13 0-1729,-13 0 1280,0 0-3488,-1 0 2496</inkml:trace>
  <inkml:trace contextRef="#ctx0" brushRef="#br0" timeOffset="562496">18346 12982 6144,'-26'0'2368,"26"0"-1280,-26 13-288,26 0 1504,-13-13-1248,0 13 384,13 13-864,-13-13 159,0 13-415,13-1-32,0 2-192,0 11-64,0-12 0,13 13-128,0-13 64,0 0 32,13-1 0,0 2 64,-1-15-32,2 1-288,-2 0 128,14-13-863,13 0 543,-26 0-1568,13 0 1152,-26-13-3424,12 0 2400</inkml:trace>
  <inkml:trace contextRef="#ctx0" brushRef="#br0" timeOffset="563130">18657 12840 9472,'-13'13'3584,"13"-13"-1920,0 26-1376,0-13 928,13 0-737,-13 0-95,0 12-256,13 2 128,0 12-160,0-1 96,0 14-96,0-13 0,0 13-32,0 0-480,-1-13 224,-12-14-544,0 15 417,0-14-225,13-1 352,-13-12 224,0-13 0,0 0 576,0 0-353,0-13 545,0 1-480,0-15 352,0 2-384,0-2 128,0 2-256,14-14 128,-14 13-160,12 0-64,1 13-32,0 0 32,0 0-32,0 13-32,0 0 32,13 13-320,0 0 160,-13 13-512,0-13 352,12 0-1120,-11 0 768,-1 13-2463,-1-13 1759,1 12-3296,0-11 2656</inkml:trace>
  <inkml:trace contextRef="#ctx0" brushRef="#br0" timeOffset="563490">19188 13229 7808,'0'0'2976,"0"0"-1600,13 0-1056,-13 0 1088,13 0-832,0 0 416,-1 0-576,-12 0 319,14 0-415,-1-13 192,0 0-288,0 13 224,0-26-256,-13 13 320,13 0-288,-13 0 448,0 0-384,-13 13 352,0-13-352,-13 13 64,-1 0-224,2 13 0,-1 0-64,13 13-64,0-13 32,0 13-128,13 0 64,0 13-128,0 0 96,13-1-192,13-11 160,-13-14-512,0 13 320,12-13-1280,-11-13 896,25 12-2175,-13-12 1599,0 0-3648,-1 0 2752</inkml:trace>
  <inkml:trace contextRef="#ctx0" brushRef="#br0" timeOffset="579839">20225 13150 6784,'-14'0'2528,"14"0"-1344,-12-13-736,12 13 1504,0 0-1120,-13 13 1120,-13 0-1153,0 0 385,13-1-704,-13 1-64,13 1-256,0 11-96,0-12-32,0 13-32,13 0 0,-13 0 0,13 0 0,0 0 64,13 0-32,0-1 64,0-12-64,0 1-96,0-2 32,0 1-480,13 0 288,-13-13-1599,13 0 1023,0 0-3104,0 0 2176,13-13-2752,-1 0 2592</inkml:trace>
  <inkml:trace contextRef="#ctx0" brushRef="#br0" timeOffset="580214">20457 13293 8064,'-12'0'3072,"12"0"-1664,0 26-1280,0-13 736,0-13-544,0 13-96,0 0-128,0 0-96,12 0 32,-12 0 32,14 0-32,-1 0 256,13-13-160,-13 12 448,12-12-320,-25 0 512,26-12-449,-26 12 513,13-13-512,-13-13 640,13 13-544,-13-13 416,0 13-480,-13-13 256,0 13-352,1 0 0,-2 13-160,-24-13-128,12 13 0,-1 0-128,2 13 96,12 0-608,0 0 384,13 0-864,0 0 640,13 0-1887,0 0 1375,0 0-3648,-1-13 2624,15 0-2304,-15-13 2496</inkml:trace>
  <inkml:trace contextRef="#ctx0" brushRef="#br0" timeOffset="580725">20769 12943 6784,'0'-39'2528,"0"39"-1344,0-26-544,0 26 1632,0-13-1280,0 13 896,0 0-1153,0 0 353,0 0-640,13 13-64,-13 0-224,13 13-32,0-13-64,-1 0-64,15 13 32,-2 13-32,1 0 0,0 0 0,0-14 0,0 2 0,-13-2 0,0 1 64,0-13-32,13 0 64,-14 13-64,1-13-32,1-13 32,-14 0 32,0 0-32,-14 0 128,14 0-96,-25-13 192,12 13-160,-26-13 96,13 13-96,-13 0 96,13 0-128,0 0 32,1 13-32,-2 0-64,15 13 32,-1 0-192,13 0 96,13-13 32,-1 13 32,-12-13 0,27 0 0,-2 0 0,1 0 0,0-13-96,0 12 64,0-12-672,0 0 384,0-12-1792,-1-1 1184,-12 0-2751,14 0 2079,-15 0-2944,1 13 2592</inkml:trace>
  <inkml:trace contextRef="#ctx0" brushRef="#br0" timeOffset="581116">21197 13201 7680,'-13'0'2880,"13"0"-1536,13 0-1152,0 0 992,-13 14-704,13-14 448,0 12-512,0-12 192,13 0-352,0-12 0,0 12-160,0-14 351,-1 14-223,-11-13 448,-1 1-384,-1 12 512,-12-13-480,-12-13 576,12 13-512,-13 0 288,-1 0-384,-11 13 192,12-13-256,-13 13-64,13 13-96,-26 13-128,13 0 32,13 0-32,0 13 0,13-14-96,0 1 96,0 13 32,13-13 32,0 0-352,13 0 192,0 0-1088,13-13 704,-13-1-1568,-13-12 1153,13-12-2337,-1 12 1856,2-13-3136,-2-13 2592</inkml:trace>
  <inkml:trace contextRef="#ctx0" brushRef="#br0" timeOffset="591618">22284 13358 7040,'0'-13'2624,"0"13"-1408,0 13-928,-13-13 832,26 13-672,-26 0 224,13 0-416,-12 0 128,-1 0-224,-1 13 224,14-13-256,-12 13 160,-1 13-160,0-26-64,0 13-32,0-1-128,0 2 64,0-15-384,13 15 192,0-15-1088,0 1 736,-13-13-1792,26 0 1344,-13 0-2496,0 0 1984</inkml:trace>
  <inkml:trace contextRef="#ctx0" brushRef="#br0" timeOffset="592443">22635 13099 6400,'-13'13'2464,"13"-13"-1344,0 13-960,0 0 960,0-1-672,-13 15 224,26-1-416,-13-13-160,0 12-32,0 1-160,13-13 64,0 26 32,0-12 0,-13-2 192,13-11-96,0-2 384,0 1-256,13-13 384,-13 0-352,-1-13 288,2 13-288,-1-26 128,12 13-224,-25-13 224,14 13-256,-2-12 383,1-2-287,-13 1 160,0 1-224,0 12 128,0-13-160,0 13 64,0-1-96,0 14 96,0-12-128,0 12-32,0 12 0,0 2-32,0-1 0,13 13 0,-13-13 0,0 12-96,0 1 64,14 1-256,-14-2 160,0 2-736,12-15 480,-12 15-1151,0-15 863,0 1-2176,13-13 1632,-13 0-2912,13 13 2336</inkml:trace>
  <inkml:trace contextRef="#ctx0" brushRef="#br0" timeOffset="592763">23152 13034 7296,'0'-13'2720,"0"13"-1472,-39 0-608,27 0 1344,-1 13-1120,0 0 384,13 0-769,-13 13 161,13-1-384,0 2-64,0-2-128,13 1-64,0 0 32,0 0-128,13-13 64,-13 13 96,12-13-32,-11 0 64,-2 0-64,1 0 64,0 13-64,-13-13 128,0 0-96,0-1-96,-13 15 0,0-15-192,1 15 128,-15-27-800,2 25 481,11-25-2049,2 13 1344,-1-13-3584,0 0 2656</inkml:trace>
  <inkml:trace contextRef="#ctx0" brushRef="#br0" timeOffset="593126">23283 13215 6144,'13'-13'2272,"-13"13"-1216,13 0-896,0 0 896,0 0-640,0 0 576,0 0-576,13 0 576,-13 0-576,13 0 352,-1 0-448,1-14 256,0 14-320,-13-12 415,13-1-383,0 0 576,-13 0-480,0 0 512,-13 13-512,0-13 512,0 0-512,-13 13 288,0-13-384,0 13 192,-13 0-256,13 13-64,-13 0-96,13 13-64,-13 0 32,13-1-32,1 14 0,-1 0-160,13 0 96,-13 0-32,13-13 32,13 13 64,-13-13 0,25 0-96,2-14 64,11 15-32,-12-15 0,13-12-96,-13 13 96,13-13-448,0 0 256,-13 0-1216,-1-13 832,-12 13-3103,1-12 2079,11-15-3776,-12 15 3104</inkml:trace>
  <inkml:trace contextRef="#ctx0" brushRef="#br0" timeOffset="606548">24138 13305 6144,'-13'-12'2368,"13"12"-1280,-13 0-704,13 0 608,0 0-384,0 0-32,0 0-128,0 0-32,13 12-224,-13-12 160,13 0 64,0 0-64,0 0 32,0-12-160,0 12 32,0-13-32,13 13 32,-14-14 64,2 2 127,-1-1-127,-13 0 64,12 0-96,-12 0 64,0 0-64,0 0 0,0 0-96,-12 0-32,-1 0 32,-1 13 32,2 0-96,-1-13-32,0 13 32,-13 13 0,13-13 0,0 13 0,0 13-160,0 0-32,0 0-64,0-13 96,13 12-64,0 2 32,0-2 0,0 1 0,13-13 0,0 14 0,13-15 64,0-12 0,0 13 0,0-13 0,-14 0 64,15 0 96,-15 0-224,15-13 0,-15 13-160,1 0 64,-13 0-1312,14-12-319,-1 12-257,-1 0-800,-12 0-256,13 0 192</inkml:trace>
  <inkml:trace contextRef="#ctx0" brushRef="#br0" timeOffset="607117">24332 13202 6784,'-13'-13'2624,"0"13"-1408,26 0-704,-13 0 768,0 0-320,13 13 0,0-13-128,0 0 32,0 13-480,0 0-65,13 0-95,0 0-96,0 0-96,-13 0 0,13-13 32,0 13-96,0-1 0,0-12 32,0 14 64,-13-14-384,0 13-191,-1 0-353,2-13-192,-1 12-832,-13 1-320,12-13-1248</inkml:trace>
  <inkml:trace contextRef="#ctx0" brushRef="#br0" timeOffset="606863">24475 13125 5504,'13'0'2112,"-13"-13"-1152,13 13-352,-13 0 672,13 0 64,-13 0 64,0 0-352,12 0-160,-12 13-512,0 0 32,0 0 95,0 13-191,-12 0-96,12-1-224,-13 2 0,0-2 64,0 14 32,0-13-128,13 0 32,-13 0-160,13 0 32,-13 0-351,13-13-97,-13 12-416,13-25-96,0 13-352,-13-13-128,13-13-128,0 13 0,0-25-768</inkml:trace>
  <inkml:trace contextRef="#ctx0" brushRef="#br0" timeOffset="608776">24890 13111 6144,'-13'-13'2272,"0"13"-1216,13-13-608,0 13 640,-13 0-128,0 0 0,-13 13-288,13 0 0,0 0-384,0 0 32,0 13 32,0 0-128,0 0-64,13 0-160,0-1 0,0 2-64,13-2 0,0-11 0,13-1 0,0-1 64,0 1 64,0-13-192,-13 0-32,13-13-640,-13 13-224,13-12-672,-13-1-256,-1-14-1248</inkml:trace>
  <inkml:trace contextRef="#ctx0" brushRef="#br0" timeOffset="609459">24968 13280 5120,'13'-13'1920,"0"13"-1024,-13 0-480,13 0 544,0 0 0,13-13 64,-13 0 0,0 0 0,0 13-544,0-26-64,13 26-64,-26-25-192,13 11-32,0 1 224,-13 13 64,13-12 64,-26-1 127,13 0-63,0 0-32,-13 13-64,0 0 32,0 0-192,-13 0-96,13 0-96,-13 13 0,13 13-128,0-14 0,0 27-32,13-13 0,0 13 0,0-13 0,13 13-96,0-13-32,0-13-128,13 13-32,-13-14-96,13 1-32,-13-13-447,13 0-225,0 0-416,0-13-224,-13 1-1792,13 12-864,-14-13 2240</inkml:trace>
  <inkml:trace contextRef="#ctx0" brushRef="#br0" timeOffset="609726">25279 13163 6656,'0'0'2464,"0"0"-1344,13 0-672,-13 13 704,13 0-352,-13 0-160,13 26-224,0-13-32,13 12-224,-14 1-32,15 13 64,-15-13-32,1 13 0,0-26-256,1 13 0,-2-13-128,1-1 64,-13-11-64,13-2 64,-13 1 96,0 0 96,0-13-160,-13 0 32,13-13 160,-13 0 192,-13-13 64,13 1 128,-12-14 128,-2-13 96,15 0-65,-14 1-63,0-1-224,26 0-64,-13-13-64,13 13 32,0 14-192,13-14-96,0 13 224,0 0 128,13 13-64,-14 0-64,1 26 0,1 0-32,-2 0 0,1 26 0,0 13-160,1-13 32,-14 13 0,0 13 0,0-27 0,0 14 64,-14-13-192,1 13 32,0-13-192,-13-13 32,13-1 64,1 2 32,-14-1-192,0-1-96,13-12-384,0 0-191,13-12-609,-13 12-224,13-13-1984</inkml:trace>
  <inkml:trace contextRef="#ctx0" brushRef="#br0" timeOffset="610303">25499 13137 7552,'-13'12'2816,"13"-12"-1536,0 0-1504,13 0 2208,0 0-768,0 13-128,13-13-129,-1 0-575,-12-13-160,13 13-64,0 0-192,0 0 32,0 0 0,0 0 0,0 0-928,-1 0-319,2 0-513,-14 13-128,12-13-1792</inkml:trace>
  <inkml:trace contextRef="#ctx0" brushRef="#br0" timeOffset="610089">25616 12865 8704,'0'0'3328,"0"0"-1792,0 0-1440,0 0 736,0 0-256,0 13-32,-13 13-96,13 0 31,0 0-255,-13 26-128,13-14 0,0 14-128,0 0-64,0-13 64,13 13 0,0-27-64,0 14 0,0-26 64,13 0 0,-1 0 32,2-13 0,-1-13-351,0 13-161,0-13-896,-13-13-288,12 0-1152,-25 14-1568,0-15 1376</inkml:trace>
  <inkml:trace contextRef="#ctx0" brushRef="#br0" timeOffset="610600">25797 12944 6912,'-26'-52'2624,"26"52"-1408,-13-13-352,13 13 864,0 0-704,0 0-160,0 0-576,13 13-224,-13 0-32,13-13-192,-13 13-32,13 13-480,0-13-128,-1 0-928,1-1-320,0-12-1280</inkml:trace>
  <inkml:trace contextRef="#ctx0" brushRef="#br0" timeOffset="610471">25964 13137 6528,'0'13'2464,"-13"0"-1344,0 0-960,13 0 608,0 0-416,0 0-32,0-1-192,0 2-32,0-1-1440,-12-1 704</inkml:trace>
  <inkml:trace contextRef="#ctx0" brushRef="#br0" timeOffset="610946">26043 13125 6400,'0'25'2464,"13"-11"-1344,0-1-1024,-13-1 480,13 1-160,0 1 64,0-2 32,0 1-32,-1-13-224,1 13 256,1-26 128,11 0-256,-25 1-64,13-2-64,0 1 0,-13-12 64,0 11 32,-13-11 96,0 11 63,-12 2-95,11-1 0,-11 0-224,12 0-128,-13 13-128,13 0-32,-13 13-736,13 0-223,0 0-353,13-1 0,0 2-704,0-1-256,0-13-576</inkml:trace>
  <inkml:trace contextRef="#ctx0" brushRef="#br0" timeOffset="611382">26225 12943 7296,'0'0'2720,"0"0"-1472,0 13-832,13 0 704,-13 0-384,0 13-96,13 0-96,-13 0 64,13 0-352,-13-1-128,13 14-32,-13-13-64,0 0 64,0-1-64,0-11-32,-13-1 32,13-1-32,0 1 0,0 0 64,0-13 160,0-13 127,0 0-63,-13 1 64,13-15 96,0 2 96,0-14-224,0 0-96,0 14-128,0-14-96,0 13 96,13 0 64,-13 13 0,13 0 0,0 13 32,13 0 32,-13 13-192,13 0 0,-1 0 32,-12 13 32,1-13-128,-2 13 32,1-1-160,0 1 32,-13 0-448,0 0-160,0 0-960,0-14-351,0 15-2529</inkml:trace>
  <inkml:trace contextRef="#ctx0" brushRef="#br0" timeOffset="611555">26561 13176 8064,'0'13'3072,"0"0"-1664,0 0-1152,0-13 768,0 12-640,0 2-128,0-14-160,0 13-96,0-1 32,0-12-1184,0 13-480</inkml:trace>
  <inkml:trace contextRef="#ctx0" brushRef="#br0" timeOffset="744410">13641 9276 7424,'-52'-13'2816,"52"13"-1536,-26 13-448,26 0 1824,0-13-1472,0 0 863,0 13-1215,0 0 384,13-13-704,0 12 224,12 1-448,2-13 64,11 13-224,-12-13-64,0 0-32,13 0-320,-13 0 160,13 0-928,13 0 576,-13 0-2272,-14 0 1568,14 0-4639,-13-13 3263</inkml:trace>
  <inkml:trace contextRef="#ctx0" brushRef="#br0" timeOffset="744626">14107 9367 8960,'0'13'3424,"0"-13"-1856,13 25-1120,-13-25 1312,13 13-1025,0-13 289,0 14-640,0-14 160,13 0-320,-13 0 224,0 12-256,0-24 160,0 12-192,-13 0 224,12 0-256,1-14 160,1 1-160,-14 1 288,12-1-224,-12-13 320,13 0-288,-26 13 320,13 0-320,-12 0 96,-2 0-192,1 0-128,1 0-32,-14 13-384,13 0 192,-13 0-736,13 13 544,0 0-1504,0 0 1088,13-13-3071,0 26 2175,0-26-3584,13 13 3008</inkml:trace>
  <inkml:trace contextRef="#ctx0" brushRef="#br0" timeOffset="744627">14599 9224 10880,'0'0'4128,"0"0"-2241,0 13-1343,0 0 1312,13 0-1056,-13 13 0,0 0-480,0 0 0,0 0-192,0 12 0,13 1-64,-13-13-64,13 13 32,-13 26-32,13-39 0,-13 0 0,13-1 0,-13 14-96,0-26 64,13 13-128,-13-13 32,-13 0 0,13-13-32,0 0 128,-13-13 0,0 13 160,13-13 64,-26-38 64,0 24 64,14-11 128,-2-1-192,14-13-64,0 13 96,0-12 64,14-14 0,11 13 32,-12 0-192,0 26-128,0 13-32,0 0 32,0 13-96,13 0 0,-13 0 32,0 26 0,0 0 0,0 0 0,0 0 0,-13 0 0,0-13 0,-13 0 0,13 0 64,-13 0 32,-13 12-32,0-11-64,0-14-192,13 12-128,0-12-1376,0 0 928,13 0-2208,0-12 1664,0-2-4799,13 1 3423</inkml:trace>
  <inkml:trace contextRef="#ctx0" brushRef="#br0" timeOffset="744628">14923 9289 8704,'13'0'3232,"-13"0"-1728,13 26-832,0-26 1440,-13 13-1185,0 13 257,13-13-704,-13 0-864,0 0 192,0-1-2495,0-12 1471,0 0-4032,0 13 2944</inkml:trace>
  <inkml:trace contextRef="#ctx0" brushRef="#br0" timeOffset="744629">14884 9159 7424,'-13'-90'2816,"13"90"-1536,-12-52-32,12 52 1952,0 0-1729,0 0 353,0 0-1120,0 0-160,0 0-320,0 13 0,0-13-128,0 26-352,12-13 160,-12 0-1408,13 13 864,-13-14-3615,13-12 2367,0 14-3552,13-14 3104</inkml:trace>
  <inkml:trace contextRef="#ctx0" brushRef="#br0" timeOffset="744630">15350 9095 7808,'13'0'2976,"-13"0"-1600,0 13-608,14-13 928,-28 0-32,1 12 63,1 15-415,-1-15-160,0 1-640,0 0 32,0 1 32,-13-2-256,26 14-32,-26 0-96,13 13-32,13-13-96,0 0 32,0-13-64,0 0 64,13 0 0,0-1 32,0 1-64,0 1-64,13-14 96,0 0 0,-1 0-480,2 0-128,-15 0-736,14-14-256,0 14-1184,-13-13-511,0 1-1569</inkml:trace>
  <inkml:trace contextRef="#ctx0" brushRef="#br0" timeOffset="744727">15701 9263 10624,'12'13'3936,"-12"-13"-2112,13 26-1153,-13-26 1057,0 13-576,0-1-128,0 2-576,0-1-224,0-13-128,0 12-704,0-12-320,0 13-2144,0-26-927</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48:20.984"/>
    </inkml:context>
    <inkml:brush xml:id="br0">
      <inkml:brushProperty name="width" value="0.05714" units="cm"/>
      <inkml:brushProperty name="height" value="0.05714" units="cm"/>
    </inkml:brush>
  </inkml:definitions>
  <inkml:trace contextRef="#ctx0" brushRef="#br0">11191 5039 4864,'0'0'1824,"0"0"-960,0 0-576,0-13 864,0 13-640,0 0 448,0 0-544,0 0 384,0-12-448,0 12 384,0-13-416,0-1 256,0 14-320,0-13 352,0 13-352,0-12 224,0-1-256,-13-1 224,13 2-256,0-1 96,0 0-161,0-13 65,0 13-96,0-13 160,0 0-160,0 0 192,0 13-192,0-13 32,0 0-64,0 1 32,-12-2-64,12 2-32,0 11 32,0 1 32,0 1-32,0-1 64,0-1-64,0-11-32,0 11 32,0 2-32,0-1 0,0 0 64,0 13-32,0-13-32,0 13 32,0-13 32,-13 0-32,13 13-32,0 0 32,0 0-32,0 0 0,-14 0 64,14 0-32,0 0-96,0 0 32,0 0 32,0 0 0,-13 0 0,13 13 0,-12-13 0,12 0 0,0 13 0,0 0 0,-13-13 0,13 0 0,-14 13 0,2 0 0,-1-1 0,13 2 0,-13-1-96,13-1 64,-13 2-32,13-1 0,-13-13 0,13 12 0,0-12 64,0 0 0,0 0 0,0 0 0,0-12 0,13-1 0,-13-1 64,13 14-32,-13-12 128,13-1-96,0-13 32,-1 13-32,2 0 32,-1-13-64,-1 13-32,1 0 32,-13 0 32,27-13-32,-27 13 192,12 13-128,1-13 256,-13 13-224,13 0 96,-13 0-128,13 13 0,0 0-32,0 0 32,0 13-64,0-13-96,-13 0 32,26 13 32,-13-13 0,0 0 64,-1-1-32,2 2-32,-14-1 32,13-13-320,-13 12 160,12 2-1504,-12-1 896,0-13-3199,13 12 2207,-13-12-3264,0 13 2848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48:02.810"/>
    </inkml:context>
    <inkml:brush xml:id="br0">
      <inkml:brushProperty name="width" value="0.05714" units="cm"/>
      <inkml:brushProperty name="height" value="0.05714" units="cm"/>
    </inkml:brush>
  </inkml:definitions>
  <inkml:trace contextRef="#ctx0" brushRef="#br0">8263 5038 4864,'0'0'1824,"0"0"-960,0 0-512,0 0 1120,0 0-832,0 0 768,0 0-800,0-13 288,0 1-512,0 12 288,0-13-384,0-1 352,0 1-384,0 1 224,0-1-256,0-13 128,0 13-192,0-13 63,0 13-127,0 0 96,0 0-128,0-13 128,0 13-128,0-13 32,0 26-32,0-12 160,0-2-128,0 14 256,0-13-224,0-12 160,0 11-160,0 2-64,0-1-32,0 13-32,0-13 0,0 13-96,0 0 64,-13-13 96,26 13-32,-13 0 64,0 0-64,0-13-32,0 13 32,0 0-128,0 0 64,0-13 32,0 13 0,0-13 0,0 0 0,-13 0 64,13 13-32,0-13-96,0 13 32,0 0 32,0 0 0,0 0 64,0 0-32,-13 0-32,13 0 32,0 0 32,0 0-32,0 0 64,0 0-64,-13 0-96,13 13 32,-13-13-32,13 0 0,0 0 64,-13 13 0,0 0 0,0 0 0,13 0-96,-13-13 64,0 0 32,13 0 0,0 0-96,-13 13 64,13 0 32,0 0 0,0-13 0,0 0 0,0 0 0,0-13 0,13 13 0,-13-13 0,13 0 64,-13 0-32,13 0 64,-13 0-64,13 0 64,0 0-64,-13 13-32,13-13 32,-13 13-32,0-13 0,13 13 64,-13 0-32,13 0 64,-13 0-64,13 0 64,0 13-64,-13-13-32,13 13 32,0 0-32,13 0 0,-13 0 64,0 0-32,0 0-32,0 0 32,13 0 32,-13 0-32,0 0 64,-1-1-64,2 2 64,-1-1-64,-1-13-288,-12 12 128,0-12-1440,0 13 864,0-13-3135,0 0 2143,-12 0-3200,12 14 2784</inkml:trace>
  <inkml:trace contextRef="#ctx0" brushRef="#br0" timeOffset="13928">8250 4533 3072,'0'26'1216,"0"-26"-640,0 0-256,0 0 736,0 0-576,0-13 448,0 13-512,0 0 384,0 0-448,0 0 320,0 0-384,0-13 256,0 13-288,-13-13 288,26 13-320,-26 0 224,13 13-224,0 0 0,0-13-128,-13 13 160,13-13-160,0 13 192,0 0-192,-12-13 96,12 13-96,-14-13 224,1 13-192,1-13 160,12 13-160,-13 0 160,13 0-192,-14 0 192,2 0-192,-1 0 32,13 0-64,-13 0-64,13 0 32,-13 0-32,13 0 0,-13-13 192,13 13-96,-13-13 192,13 12-192,-13-12 95,13 0-95,0 14-64,-13-14 0,13 13-32,0-13 0,0 0 0,0 0 0,0 0-1215,0 12 671,-13-24-3872,13 12 2464,0 0-2464,13 0 2528</inkml:trace>
  <inkml:trace contextRef="#ctx0" brushRef="#br0" timeOffset="16134">8120 4637 2688,'0'-13'1056,"0"13"-576,0 52-224,-14-39 704,14-13-544,0 12 512,0 2-544,-12-1 512,12-1-512,0 1 224,-13-13-352,0 14 0,13-2-160,0-12 0,0 0-32,-13 13 448,13 0-288,0-13 832,0 0-608,0 0 512,0 0-544,0 0 128,13 0-320,-13-26 0,13 14-128,0-2 0,-13 14-32,12-13 32,-12 1-64,14-1 128,-1-1-96,-1 2 128,1 12-128,1-13-32,-14 13 0,12-13-32,-12 13 0,13-13 64,-13 0-32,0 0 64,13 13-64,-13 0 64,0 0-64,0-13-32,0 0 32,0 13-32,0 0 0,0 0 64,0 0-32,-13 0-96,13 13 32,0-13 32,0 0 0,-13 13 64,13 0-32,-12-13-96,12 13 32,-14 0 32,1-13 0,13 13 0,-12 12 0,-1-25 0,13 14 0,-14-1 0,14-13 0,-12 12-96,12 1 64,-13-13 32,13 0 0,0 0-96,0 14 64,0-28 32,0 14 0,0-13 0,13 1 0,-13 12 0,0-13 0,12-1 64,2 2-32,-14-1-32,13 0 32,-13 13-32,12 0 0,-12-13 0,13 13 0,-13-13 64,14 13-32,-14-13 64,0 13-64,0 0 64,0 0-64,0 0-32,0-13 32,0 13-32,0 0 0,0 0 64,0 13-32,-14-13-96,14 13 32,-13-13-32,13 13 0,0 0 128,0 0-32,-12 0-32,12-13 32,-13 12-32,13 2 0,-14-14-96,14 13 64,0-13 32,0 0 0,0 0 0,0 0 0,0 0-96,0 0 64,0-13 32,0-1 0,14 2 192,-14-1-96,0 0 192,13 13-192,-1 0 31,-12-13-63,13 0 32,-13 13-64,14-26 64,-2 13-64,-12 0-32,13 13 32,-13-13-32,0 13 0,0-13 0,13 13 0,-13-13 0,0 13 0,0 0 0,13 0 0,-13-13 0,0 26 0,13-13 0,-13 0 0,13 0 64,-13 0-32,13 13-32,-13-13 32,0 13-128,13 0 64,0-13 96,-13 13-32,13 0-32,0 0 32,-13-13-128,13 13 64,0-13 32,0 13 0,-13 0 0,13-13 0,0 13 64,-13 0-32,12-13-32,2 12 32,-14-12 32,13 0-32,-13 14 64,0-14-64,12 0-32,-12 0 32,0 0-32,0 0 0,13 0 0,-13 0 0,0 0-991,0 0 543,0 0-2848,0 0 1824,0 0-3008,0 0 2528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57:03.299"/>
    </inkml:context>
    <inkml:brush xml:id="br0">
      <inkml:brushProperty name="width" value="0.05714" units="cm"/>
      <inkml:brushProperty name="height" value="0.05714" units="cm"/>
    </inkml:brush>
  </inkml:definitions>
  <inkml:trace contextRef="#ctx0" brushRef="#br0">9507 9300 2816,'0'0'1120,"13"0"-576,-13 0-224,0 0 448,0 0 0,0 0 32,13 0-448,0 0-128,-13 0 128,12 0 64,-12 0-192,14-14-64,-1 14 32,-1 0-96,1 0-64,1 0 64,11 0 128,-12-12 32,13 12 32,0 0-32,0-13-64,0 13-32,-13 0-32,13 0 0,0 0-64,13 0-64,-13 0-64,-1 0 32,2 0 32,-2 0 0,1 0 128,0 0 64,0 0 64,13 0 0,-13-13-64,13 13-32,0 0-96,-14-13 32,14 13 0,-13 0 32,0 0-64,0 0-64,0 0 32,0 0 32,-13 0-32,13 0-32,-13 13 32,13-13-32,-13 13 64,-1-13 96,15 0 64,-27 13-32,12-1-32,1-12-96,1 14 32,-2-14-128,-12 13 0,13-1 32,-13 1 64,13 1-96,-13-2 0,13 1 160,0 0-64,-13 13-32,0 0 0,13 0 32,-13 0-32,13 0-32,-13 13 32,13-13-128,-13 13 64,13-1 96,-13-12-32,13 26-96,-13-13 32,13 0 32,-13 0 0,13 0 64,0 13-32,-13 0-32,0-13 32,0 25-32,13-12 0,-13-13 0,0 13 0,13-13 0,-13 0 0,0-14 0,0 14 0,12 13 0,-12-13 0,14 13 0,-14-26 0,13 13-96,-13 0 64,12 13 96,1-1-32,-13 1 64,14-13-64,-1 0-32,-13 0 32,12 0 96,-12-1-64,13 28 192,-13-15-160,14-12 96,-14 0-96,0 0-64,12-1 0,-12 2-32,0-1 0,0 25 128,13 1-64,-13-13 32,0-13-32,0-14 32,0 14-64,0-12 64,0-2-64,0 27-32,13 13 32,-13-39-128,0 0 64,0 0 160,0-13-64,0 13-32,0 0 0,0 13-32,0 0 0,0-1 64,0-24-32,-13-2 256,13 1-160,0 0 319,0 13-255,-13-13 320,1 0-288,-2 0 320,-11-13-320,-2 13 32,14-13-160,-26 0 0,14 0-32,-27 13-64,0-13 32,13 0-32,13 0 0,0 0 0,1 0 0,-27 0 0,0 13 0,13-13 0,26 13 0,-13-13-576,0 13 320,0-13-1727,13 13 1087,-13-13-2752,0 13 2048,13-13-2656,13 12 2432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1:00:07.756"/>
    </inkml:context>
    <inkml:brush xml:id="br0">
      <inkml:brushProperty name="width" value="0.05714" units="cm"/>
      <inkml:brushProperty name="height" value="0.05714" units="cm"/>
    </inkml:brush>
  </inkml:definitions>
  <inkml:trace contextRef="#ctx0" brushRef="#br0">16076 5464 7168,'0'-13'2720,"0"13"-1472,0-26-320,13 26 1600,-13 0-1376,0 0 415,0 0-959,13 0 96,-13 13-416,13 0-32,-13 0-160,13 13 0,-13-13-32,0 12-64,13 2 32,-13-1-32,0 12 0,13-24 0,-13 11 0,0-11 0,0-1 0,0-1 0,0-12 0,0 13 192,0-13-96,0-13 256,0 13-224,0-25 256,0-2-256,0 1 96,13-12-128,-13-15-64,13 2 0,0 12-128,0 13 64,0 13 96,0 0-32,0 13-32,0 13 32,0 13-32,13 0 0,0-13-288,-26 13 160,13 12-576,0-11 384,0-1-1056,-13-1 768,13 2-2175,0-2 1567,-13-11-3776,12-14 2816</inkml:trace>
  <inkml:trace contextRef="#ctx0" brushRef="#br0" timeOffset="294">16504 5464 9472,'-13'-13'3520,"13"13"-1920,0 26-1248,-13-13 1247,26-13-927,-13 13 160,0 0-512,0 0 32,0 13-224,13-14 0,0 2-64,13 11-64,0-12 32,-13 0 160,-1-13-96,15 0 320,-14 0-224,-1-13 96,2 13-160,-1-25 160,-1 12-192,1-13-160,-13 13 0,0 0-1024,0 0 608,0 0-2495,0 13 1663,0-13-4064,0 13 3008</inkml:trace>
  <inkml:trace contextRef="#ctx0" brushRef="#br0" timeOffset="933">16893 5412 7552,'13'0'2880,"-13"0"-1536,0 0-576,0 0 1504,0 13-1280,0 0 607,0 0-959,13 13 64,-13-13-416,0 13-96,13 0-128,-13-13-64,0 12 32,13 1-32,0 0 0,-13-13 64,0 13-32,13-26 128,-13 13-96,0-13 256,13-13-192,-13 0 320,0 0-256,0-13 32,0-13-128,0 14 0,0-14-32,13 13 32,-13 13-64,13-13 64,0 13-64,0 13-32,-1 0 32,1 0 32,1 13-32,-2 0-96,1 13 32,0-13 32,0 13 0,-13 0 0,13-1 0,-13-11 0,13-2 0,-13-12 128,13 13-64,-13-26 192,0 13-160,0-12 256,0-2-224,0 1 32,13 1-96,-13-14-128,0 0 32,13 0 32,0 13 0,0 0 64,0 13-32,0-13-32,0 26 32,12-13-32,-25 13-160,13 0 32,1 0 64,-2 13-256,1 0-32,-13-13-160,13 12-32,-13-11-672,14-2-256,-14 1-863,12 0-289,1 0-416,0-13-1408,-13 0 1248</inkml:trace>
  <inkml:trace contextRef="#ctx0" brushRef="#br0" timeOffset="2534">17437 5425 6528,'-13'-91'2464,"0"66"-1344,0-41-384,0 54 768,13-1-128,0 0 32,0 13-65,-13-13 33,13 26-768,0-13-128,13 0-32,0 13-320,0 12-64,0 15 0,0 11 32,13-24-128,-13 12 32,0-27 0,0 27 64,0-13 32,-1 0 96,-12 0-256,14 0 0,-14-13-64,13 0-32,-13 0 128,0-13 64,0 0 128,0-13 128,0 13-64,0-26 32,0 0-32,12 0 32,-12 0-128,13 13-32,1-13 96,-2 13-96,1 0 0,0 13-32,0 0 32,0 13-64,0 0-32,13 0 32,-13 0 32,0 0-32,-13 13 64,13 0-64,-13-13-32,0 13 32,-13-13 32,0 13-32,0 0-32,0-14 32,0 2-128,0-1 64,0 0-608,0-1 352,0-12-1312,0 0 928,1-12-2271,12-1 1663,0 0-3136,12-1 2496,-12-11-2048,0 12 2272,26-13 5696,-13 13-1248,0 0 544,13 0-1888,-13 0 384,13 13-1089,-13 0 577,13-13-768,0 0 160,-13 13-384,13-13 32,-13 13-192,12-13 224,1 13-224,-13-13 96,0 0 96,0 0 0,0 0 128,-13 0 128,0 1-320,0-15 0,-13 27 64,-13-12-128,13 12 64,-13 0-160,1 12-64,25 1-96,-13 1 32,-1 24-32,14-25-64,-12 13 96,24 0 64,-12 0-160,27 0 32,-15-13-256,15 13-32,-2-13-192,1-13-64,0 13-576,-13-13-256,13-13-480,-13 13-223,0-13 383,13 0 288,-13 0 864,0 0 384,-13-13 800,13 0 384,0 13 2144,-13 0-1664,0 0 703,13 0-1279,-13 13 96,0 0-544,13 13 0,-13 0-256,0 0 0,12 13-64,2-13-64,-14 13 32,13-13-32,-13 13 0,0-13 64,12 0-32,-12 0 256,0-13-160,0 0 384,0 12-288,0-24 96,0-1-192,0-13 0,0 0-64,0-13-64,0 13 32,0-13-128,13 0 64,0 14-192,-13 11 128,13-11-512,0 25 320,13-27-1344,0 27 896,-13 0-2623,13 0 1887,13 14-1376,-13-14-1024,12 0-512</inkml:trace>
  <inkml:trace contextRef="#ctx0" brushRef="#br0" timeOffset="2802">19056 5101 8960,'-13'-26'3424,"13"26"-1856,-26-13-832,13 13 1503,13 0-1279,-13 13 256,13-13-736,0 26-32,0 0-96,-13 12 0,13-11-192,-12 12-32,12-14-64,0 14-64,12 0-64,1 13 32,0 0 96,0-13 32,0-13-32,0 0-64,13 0 32,0-14-256,0-12-96,0 0-672,-13 0-320,0-12-448,-1-1-159,-12 0-481,-12-13-160,12 0 64,-26 13 288,0-13 1568,-13 0 1312,-13 13 672,13 0 416,-13 0 96,14 0 192,12 13 160,0 0-1216,13 0 223,13 13 97,0-13-288,0 0-32,13 0-384,0 0-32,26 0-352,-13 0-64,-14 0-96,27 0-64,0-13 32,0 26-32,0-26-448,-13 13-96,-13 0-928,13 0-320,-1 0-895,2-13-321,-2 0-928</inkml:trace>
  <inkml:trace contextRef="#ctx0" brushRef="#br0" timeOffset="3032">19303 5360 8576,'13'39'3232,"-13"-39"-1728,-26 0-992,26 0 1504,0 0-1185,0 13 417,0 0-768,0 0 0,13 0-288,0 0-32,0 0-96,0-13 224,-13 12-160,26-12 512,-14 0-352,2-12 160,11-1 0,-11 0 32,11-13-32,-12 0-32,-13-13-32,0 13 64,-13 13-160,1 0-96,-1 13-192,-13 0-288,-1 0 160,-11 0-672,12 0 480,0 0-1376,13 13 960,-13-13-2688,13 13 1921,13-13-4257,0 13 3264</inkml:trace>
  <inkml:trace contextRef="#ctx0" brushRef="#br0" timeOffset="3889">19886 5334 6144,'-26'-13'2368,"26"13"-1280,0 13-416,0-13 1696,0 0-1312,0 13 864,0 0-1152,0 0 159,13 0-543,-13-13 0,0 0-256,13 13 160,0-1-192,13-12 256,-1 14-224,2-14 256,-2 0-256,-12-14 256,13 2-256,0-1 160,0 13-160,0-13 64,-13 0-96,13-13 0,-26 26 32,0-26 64,0 13-32,-13 13 64,13-13-128,-13 13-64,13-13 0,-13 13-32,13 0 0,0 0 0,0 13 0,13 0 0,-13 13 0,13 0-96,0 13 64,0 0-128,0-1 96,13 1-32,-13 0 32,0-13 0,0 0 0,12 13 64,2 0 0,-15 0 64,1-13-32,-13 0 64,0 0-64,0 0 64,-13 0 0,1-26 32,-1 12-64,-1-12-64,-11 0 32,12 0 160,-26 0 128,0-12-32,-13-1 0,13 0-160,13 0-96,-13 0-160,14-13-64,11 13-192,-11 0-96,12-13-1984,13 13 1344,0-13-2463,0 0 2015,13 13-3392,-1-13 2816</inkml:trace>
  <inkml:trace contextRef="#ctx0" brushRef="#br0" timeOffset="4624">20314 5335 8064,'0'0'3072,"0"0"-1664,13 13-448,-13-13 1504,0 13-1377,0 0 129,13 0-800,-13-13-32,13 0-224,0 13 32,0-13-96,0 12 288,0-12-192,13 0 256,-13 0-256,0 0 256,13 0-256,-26-12 160,25-1-192,-25 0 352,13 0-288,-26-13 224,13 13-224,-12-13 0,-1 0-128,-13 13-192,13 13 32,-13-13-320,0 13 224,13 0-384,0 13 320,-13 0-800,26 0 576,0-13-1344,0 13 992,0 0-2015,13 0 1599,0-13-3232,0 0 2496,0 0-1984,0 0 2272,0 0 384,13-13 6432,13 0-1536,-14 0-384,-12 13-1120,1 0-672,11 0-257,-25 0-95,26 13-608,-13 0-160,0 13-64,1-13-224,-14 0 0,12-13-32,1 13 0,0 0 128,0-13 160,0 0 128,0 0 64,0 0-128,0 0-32,0-13-64,-13 0 0,13 13-64,-13-13-32,13 0-32,-13-13 0,0 13-64,0 0-64,0 13-64,0 0-32,0 0-32,0 13 0,0-13 0,0 13 96,0 0-224,0 0-64,0 0-1440,13 0 960,-13-13-1920,13 13 1537,-13-13-2721,26 13 2176,-26-13-2464,12 13 2368</inkml:trace>
  <inkml:trace contextRef="#ctx0" brushRef="#br0" timeOffset="5085">21014 5283 8320,'39'-13'3072,"-39"13"-1664,-26 0-448,26 0 1440,-13 0-1345,0 0 129,13 13-768,0 13 128,0-13-320,0 13 0,13-13-128,-13 13-64,13-13 0,0 12 32,-13 1-32,13-13-96,-13 0 32,0-13-128,13 0 96,-13 0 160,13 0-32,-26-26 192,13 14-160,-13-15 192,13 2-192,0-1 96,13 0-96,-13 0 0,13 13-32,0-13-256,0 13 96,-1-13-1152,2 13 672,-1 13-4447,-1 0 2751,-12-13-3520,13 13 3328</inkml:trace>
  <inkml:trace contextRef="#ctx0" brushRef="#br0" timeOffset="6997">21519 5140 9088,'0'13'3424,"0"-13"-1856,0 13-1056,13-13 1088,-13 13-961,0 0 129,13 13-480,0-1-32,0 2-160,0-2-64,0 14 0,-13-13-32,0 0 0,0 0 64,0-13-32,0 0 192,0-1-128,13-12 384,-13 0-256,0 0 224,0-12-224,0-1 128,0 0-192,0-13 128,0 0-160,13-13 64,-1 1-96,15-2 96,-14 15-128,-1 11 128,1 2-128,0 12-96,13 12 0,0 2 32,0 11 0,-13 2-96,0-2 64,0 1-128,-1-13 96,2 0-736,-14 0 416,13 13-1920,-13-13 1280,12 0-3935,-12 0 2783,13-13-2656,0 0 2752</inkml:trace>
  <inkml:trace contextRef="#ctx0" brushRef="#br0" timeOffset="7213">21972 5360 9088,'0'0'3424,"0"0"-1856,0 26-1120,13-26 960,-13 0-833,13 13 1,0-13-384,13 12 256,-13-12-256,13 13 384,0-13-320,0 0 224,0 0-256,-14 0 224,15 0-256,-15-13 384,1 1-320,-13-1 576,0-13-448,-13 13 160,1 0-320,-15-13-224,2 13 0,-27 0-288,26 0 160,-13 13-736,26 13 480,-13-13-1216,13 13 896,0 0-2367,13 0 1727,0 0-3968,0-13 3008</inkml:trace>
  <inkml:trace contextRef="#ctx0" brushRef="#br0" timeOffset="7214">22426 5023 9984,'13'-26'3776,"-13"26"-2048,-13-13-1312,13 13 1247,0 0-991,0 0 224,0 0-544,0 13 224,0 0-320,0 0 0,13 0-160,-13 26 0,12 0-32,-12 0 32,14-14-64,-1 1-32,-1 0 32,1 0-32,1 0 0,-2-13 64,14 13-32,-26-13 64,13 0-64,-13-13 64,0 13-64,0-13 64,-13 0-64,-13 0 64,0-13-64,1 13 128,12 0-96,-13 0 128,13 0-128,-13 13 128,13-13-128,-13 12 32,13 2-32,13-1 32,0-1-64,13 1 64,0 1-64,0-14-32,0 12 32,0-12-320,13 0 160,-14 0-1024,15 0 672,-15 0-2080,15 0 1440,-15-12-4127,14 12 2911,0-27-2496,13 15 2752</inkml:trace>
  <inkml:trace contextRef="#ctx0" brushRef="#br0" timeOffset="7215">22802 5178 8576,'0'26'3232,"0"-26"-1728,12 26-832,-12-26 1600,0 0-1281,13 13 577,-13-13-928,13 0 352,0 13-576,0-26 128,0 13-320,13 0 64,-13-13-160,0 13 0,13-13-64,-13 0 32,0 0-64,0 0 192,-1 0-128,-12 1 384,0 12-256,0-14 320,0 1-320,-25 1 32,12 12-160,-13 0-64,0 0 0,0 0-32,0 12 0,0 15 0,13-15 0,-26 27 0,26 0 0,1 0 0,12 0 0,12 0 0,1-13 0,13-13-96,-13 12 64,13-11-480,-13-2 288,13 1-1024,0 0 672,-13-26-2176,13 13 1536,-13-13-4959,0 13 3455</inkml:trace>
  <inkml:trace contextRef="#ctx0" brushRef="#br0" timeOffset="11142">18538 5995 8320,'0'0'3168,"0"0"-1728,0 13-992,0-13 1088,0 13-896,0 0 128,13 0-481,-13 13 33,0-14-192,13 15 160,-13-15-192,0 2 96,13 11-96,-13 2 96,0-15-128,0 1 128,0 1-128,0-1 256,0-1-192,0-12 160,0 13-160,-13-26 352,13 13-256,0-12 160,0 12-224,0-27 64,0 14-128,13-26 0,-13 14-32,13-14-64,13 13 32,-13 0-128,-1 13 64,1 13 96,1 0-32,11 13-32,1 0 32,-13 0-256,0-1 128,0 2-256,0-1 224,0-1-576,0 15 384,-13-2-1408,13 14 960,0-25-2463,-13-1 1823,12-1-3232,1-12 2624</inkml:trace>
  <inkml:trace contextRef="#ctx0" brushRef="#br0" timeOffset="11268">19095 5930 7808,'-13'-13'2976,"13"13"-1600,-39 13-416,27-13 1504,-1 0-1377,0 13 385,0-13-896,-13 26 96,13-13-384,0 26-32,0-14-160,13 14 96,0 0-128,13-26 128,0 13-128,13-13 32,-13-13-32,13 0-64,-1 0 32,2 0-32,-2 0 0,-11-13 0,11 1 0,-12-2 128,-13 1-64,13-12 320,-13 11-192,0-25 160,0 27-192,0-15-64,-13 15-64,13 12-128,0 0 64,0 0 32,0 0 0,0 12-96,13 2 64,0 11-320,0-11 192,0-1-864,0-1 576,0 15-1280,-13-15 960,13 1-1791,0 13 1407,0-26-2112,0 0 1856,-13 0-2144,12 0 2048</inkml:trace>
  <inkml:trace contextRef="#ctx0" brushRef="#br0" timeOffset="11785">19329 5982 7296,'0'-39'2816,"0"39"-1536,-13-13-224,13 13 1632,0 0-1504,0 0 511,0 0-1023,0 0 32,0 13-416,0-13 32,13 13-192,-13 0 0,0 13-64,13 0 32,0 0-64,-13 0 64,12-13-64,-12 13-32,14-13 32,-14 0-32,0 0 0,0-13 64,0 13-32,0-13 128,0 0-96,0-13 128,0 13-128,0-26-32,0 13 0,13-26-32,-1 13 0,-12 0 64,13 0-32,1 13 64,-2 13-64,1 0 64,0 0-64,0 13 64,13 13-64,-13-13-96,0 0 32,0 13 32,-13-13 0,13 0 64,-13 13-32,13-13 64,-13 13-64,13-26 64,-13 0-64,0 0 64,0 0-64,0-13 128,0 0 128,0 13-96,0-26 64,13 0-160,0 0-64,-13 0-96,13 13-32,-13 0 64,13 13 64,13 13 0,-13 0-32,0 0 32,13 13-32,-26-13 0,12 0 0,2 0-96,-14 0 0,13 0-96,-13 13-32,12-13-320,-12-13-32,0 13-832,13-13-320,-13 12-895,0-12-385,0 0-1184</inkml:trace>
  <inkml:trace contextRef="#ctx0" brushRef="#br0" timeOffset="12235">19899 6060 9088,'0'13'3424,"0"-13"-1856,0 12-1056,0-12 928,0 0-353,13 14 1,-13-14-480,26 0-192,-13 0-256,13 0 32,-13-14 0,12 14 128,2-12 32,-15-1-96,1 0-96,13 0-64,-26 0 0,13 13 128,-13-13 128,0 0-64,-13 0 64,-13 0-64,1 0 0,-2 0-96,2 13-32,12 13-96,-13 0-64,13 0 32,-13 13-32,26 0 0,0 0 64,0-1-96,0 2 0,13-15-32,13 15 0,0-2 64,0-11 64,0-2-32,-1 14-32,2-26 32,11 0-32,-25 0 0,13 0 0,0 0-96,-13-13 64,0 13-608,0-13-288,0 13-1920,-13 0-799,12-12-1505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6:43.432"/>
    </inkml:context>
    <inkml:brush xml:id="br0">
      <inkml:brushProperty name="width" value="0.05714" units="cm"/>
      <inkml:brushProperty name="height" value="0.05714" units="cm"/>
    </inkml:brush>
  </inkml:definitions>
  <inkml:trace contextRef="#ctx0" brushRef="#br0">1157 5466 3968,'0'-30'1568,"0"15"-832,0 15-736,0 0 416,0 0 256,0 0 288,0 0-192,0 15-64,0-15-416,0 15 96,0 0 64,0 1-32,0 14 64,0 0-192,0 0-96,-15 16-32,15 14-32,0-15 64,0 1 256,0 14-32,-15-14-160,15 29 32,0 16-192,-15 0 0,15-31-32,0 0-64,0 1 32,0 14-32,0 32-96,0-17 64,0 1 32,0-16 64,0-29-32,0 29 64,0-14-128,0 14 0,0 46 32,0-60 64,0-1-96,0 0 0,0 1 32,0 15 0,15 45 0,-15-16 64,0 2-32,15-47-32,-15 0 32,0 1-32,0-1 0,0 1 64,15 44-96,-15-44 0,0-16 32,0 16 0,0-16 0,15 1 0,-15 29 0,0-14 64,0-1-32,0-30-32,0-15-896,0 16-352,0-17-2560</inkml:trace>
  <inkml:trace contextRef="#ctx0" brushRef="#br0" timeOffset="2213">1142 5511 3456,'0'-15'1312,"0"15"-704,0 0-288,0 0 448,0 0-64,0 15-32,0-15 0,15 0-32,-15 15-352,15-15 32,-15 16 32,15-16-128,1 15-64,-2 0-64,2-15-96,29 0-64,-15 15 32,1-15-32,-1 15 0,15-15 64,0 0 64,-15 0-32,16 0-32,15 0 32,-16 15 32,0-15-96,1 0 0,-1 16 32,16-16 64,29 0-32,1-16 64,-15 16-64,-16 0-32,-15 0 32,1 16 32,-1-16-32,16 0-32,-16 0 32,16 14 32,-16-14-32,30 0 64,-29 15 224,14-15 160,16 0-160,-1 0-96,-14 0-128,-31 16 0,15-16-64,-14 0-32,14 0 32,1 0-32,-1 0 64,0 15-32,1-15-32,-1 0 32,0 0-32,1 0 0,-1 0 0,0 0 0,-14 0 64,14 0-32,-15 0-32,0 0 32,1 0-128,-1 0 64,15 0 32,-15 0 0,1 0 0,-1 0 0,0 0 64,1 0 32,-17 0 32,32 0-160,-1 0 32,-14 0 0,-1 0-96,-15 0 64,15 0 32,0 0 0,16-15 64,-31 15 32,15 0-32,0 0-64,-15 0 384,16 0 128,-1 0-256,-15 0-64,0 0-128,1 0 32,-1 0-128,-1 0 0,2 0 32,-1 0 0,0 0 0,0 0 64,0 0-32,-15 0-32,15 0 32,1 0-32,-16 0 64,15 0-32,0 0-32,-15 0 96,15 15 0,-15-15-128,15 15 32,-15 0 0,15-15 0,0 30 0,-15-14 0,15 14 64,-15-1-32,15 2-32,1 14 32,-16-14 32,15 14-32,-15 0 64,15-15-64,-15 16-32,15 15 32,-15-1-128,15 0 64,-15-14-32,0-1 0,0 15 64,15-14 0,1 14 64,-16 1-32,14-1-32,-14 16 32,15-16-32,-15-15 0,0 16 64,0-1-32,16 16-32,-16-1 32,15 1-32,-15-15 0,15-1-96,0 0 64,-15 1 32,0-1 0,15 31 64,-15-31-32,0-14-32,15 15-64,-15-1 32,0 0 32,0 31 0,16-30 64,-16 14-32,0-29-32,0-16 32,0 15-32,0-15-96,0 15 64,14 16-32,-14-31 0,0 15 128,0-14 32,0 14-128,0-14 32,0 29 0,0-30 0,0 0 0,0 0 64,0 1-32,0-1-32,0 0 32,0-15 32,0 15-96,0-14 0,0-1 96,0 0 32,0-15-32,-30 15 32,0 0-64,0-15-32,-1 0 224,2 0 96,-2 0-33,16 0-159,-15 0 0,-1 0-64,-14 0-64,0 0 32,15-15 32,-1 15-32,-14 0-32,0-15 32,-46 15-32,15-15 0,1 15 0,29 0 0,16-15 0,-15 15 0,-1 0 0,1 0 0,-46-16 0,46 16 64,0 0-32,-16 0-32,16 0 32,-16 0-32,-44-14 0,59 14 64,-15 0-32,16 0-32,-15 0 32,-1 0 32,16 0-96,-31 0 0,-30 14 32,46-14 64,-1 16 96,1-16 128,15 0-64,-16 0-64,1 0-160,-1 0-64,-30 0 32,31 0 0,0 0 96,-1 0 32,15 0-32,-14 0-64,-46 0 32,46 0 32,30 0-96,-16 0 0,1 0 96,-1 0 32,-29 15-32,29-15-64,1 0 32,15 0 32,-16 0-32,1 15 64,15-15-64,-16 0-32,-14 15-64,30-15-32,0 15 64,-1-15 0,16 0 32,0 0 64,-15 0-896,30 0-352,-15 0-1695,15-15-641,0 0-192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6:47.366"/>
    </inkml:context>
    <inkml:brush xml:id="br0">
      <inkml:brushProperty name="width" value="0.05714" units="cm"/>
      <inkml:brushProperty name="height" value="0.05714" units="cm"/>
    </inkml:brush>
  </inkml:definitions>
  <inkml:trace contextRef="#ctx0" brushRef="#br0">5988 5647 3712,'0'0'1408,"0"0"-768,0 0-544,0 0 512,0 15-352,0-15 320,0 15-352,0 1 160,15-1 64,-15 0 128,0 0-192,0 0 32,15 15-256,-15 0-32,0-14 0,15 14-64,-15 0 32,0 0-64,0 16 64,0-1-64,16 0 64,-16-14-128,0 14 0,15 0 32,-15 15 0,0-29 0,0 29 64,15 31-32,-15-31-32,0-14 32,15 14 32,-15-15-32,0 31-32,0 15 32,0-31-32,0-15 0,0 16 0,0-1 0,16 16 0,-16 15 0,0 14 0,0-29-96,0-31 64,0 16 96,0-1-96,0 0 0,0 47 32,0-47 0,0-15 64,0 16 32,0-16 224,0 16 128,0 44-160,0-14-96,0-16-96,0-29-96,0-1 32,0-14 32,0 14-32,0 0-32,0 31 32,0-31 32,0-15-96,14 0 0,-14 1 160,0-1-64,0-15 192,0 15-160,0 0 96,0 1-96,0-16-704,0 15 352,0-30-1952,0 15 1216,0 0-2528,0 0 1984</inkml:trace>
  <inkml:trace contextRef="#ctx0" brushRef="#br0" timeOffset="2314">6078 5678 3200,'0'-31'1216,"0"31"-640,-15 0-32,15 0 608,0 0-640,0 0 320,0 0-512,0 0 608,15 0-512,-15 0 352,0 0-448,0 0 128,15 0-288,-15 0 0,16 16-96,14-1 224,-15-15-160,0 15 256,15-15-256,0 15 96,1-15-128,-1 0 96,0 0-128,15 0-32,-14 0 0,14 0-32,-14 0 0,-1 0 64,15 0-32,0-15 64,1 0-64,-16 0-32,15 15 32,-14 0-32,-1 0 0,15 0 0,-15 0 0,16 0 0,-16 0 0,16 0 128,-1 0-64,0-16 32,-15 32-32,0-32-128,16 16 32,-16 0 32,16 0 0,-16 0-96,0 16 64,0-16 32,1 0 0,14-16 64,15 16-32,-29 0 320,-1 0-160,0 0 320,15 0-352,-14 0-96,14 0-32,1 0-32,-16 0 0,0 0 0,15 0 64,-14 0-32,-1 0 64,15 0-128,-15 0 0,-14 0 32,14 0 0,0 0 0,0 0 0,0-15 0,16 15 64,-1 0-32,0 0-32,-14 0-64,-1 0 32,0 0 32,15 0 0,1 0 0,-1 0 0,1-15 0,-16 15 64,-15 0-96,15 0 0,-15 0 32,16 0 64,-16 0-32,15 0-32,1 0 32,-2 0-32,2 0 0,-1 0 0,0 0 0,16 0 0,-1 0 0,-15 0 0,1 0 0,-1 0 64,-15 0-96,15 0 0,0 0 96,-15 0 32,1 0-128,14 0 32,-15 0 0,0 0 64,0 0-96,1 0 0,-2 0 32,2 0 64,-16 0-96,15 15 0,0 0 32,0-15 64,0 0-32,-15 16 64,15-16-64,0 15 64,-15-15-128,0 15-64,16-15 128,-16 15 32,0 0-96,14 0 32,-14 0 64,0 0 32,0 16-32,0-1-64,0 15 32,0-15-32,0 16 0,0-16 0,0 16 0,0-1 0,0 30 64,0-29-32,0-1-96,0 15 32,0-14 32,0 14 0,0 46-96,0-30 64,0-1 32,0-14 0,0-16 64,0 16 32,0 44-128,-14-14-32,14 0 32,0-31 0,0-14 32,0-1 64,0 15-32,0 1-32,0 30-64,0-16 32,0 1 32,0-16 64,0-14-96,0-1 0,14 30 32,-14-14 0,0-1 64,0-29-32,0 14-32,0-15 32,0 15-32,0 1 0,0 45 0,0-16 0,0-14 64,0-1-96,0-30 0,0 16 32,0 14 64,-14-15 96,14 16 128,0-46 159,0 15-191,-16-14-64,16-2-96,0 17 0,-15-16-64,0 0 64,0-15-64,0 15-32,0 0-64,0 0 32,-15-15 96,-16 16-32,16-2 64,-1-14-64,-14-14-96,15 14 32,-15 0 32,14 0 0,-14 0 0,0 0 0,-1 0 0,16-16 0,-16 16 64,1 0-32,-15 0 64,14 0-64,-29-15-32,14 15 32,1 0-32,-1 0 0,1 0 0,15 0 0,-31 0 0,16 0 0,-16 0 0,30 15 0,-29-15 0,14 0 0,-29 0 0,-1 0 0,31 0 64,-1 0-32,0 0 64,16 0-64,-15 0-32,-1 0 32,1 0-32,-1 0 0,0 0 64,16 0-32,0 0 64,-1 0-64,-14-15 192,15 15-128,0 0 96,-1 0-96,31 0-64,-31-15 0,17 15-32,-2 0 64,-14 15 32,14-15-32,1 0-64,-15 0 32,14 0-128,1 0 64,0 0-32,0 0 0,-30 15 64,29 1 64,16-16-192,-15 0-32,15 14-992,-1-14-447</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6:54.921"/>
    </inkml:context>
    <inkml:brush xml:id="br0">
      <inkml:brushProperty name="width" value="0.05714" units="cm"/>
      <inkml:brushProperty name="height" value="0.05714" units="cm"/>
    </inkml:brush>
  </inkml:definitions>
  <inkml:trace contextRef="#ctx0" brushRef="#br0">14757 5274 5120,'0'-16'1920,"0"16"-1024,0-15-416,0 15 576,0-15-32,0 15 96,0 0-128,0 0 32,0 0-576,-15 0-128,15 15 32,0 0-96,0 1 96,0 14-128,0 0 32,15 0-224,-15 0-32,0 16 64,0 15 32,0-16 160,15 15 95,-15-15-127,15 16-64,-15 0-64,16-1-96,-16 0 32,14 1-32,-14-1 0,16 16 64,-1-16-32,-15 1-32,15 0 160,0-1-96,0 16-96,-15-1 0,15-14 96,0 14-96,1 1 0,-16-1 32,15-14 0,-15 30 0,15-31-96,-15-14 64,15 14 32,-15-15 0,0 31 0,15-30 0,-15 29 64,0-30-32,15 31 64,-15-15-64,0-1-32,16 0 32,-16 1 32,0-16-32,0 16-32,0-16 32,0 0-32,0 1 352,0-1-192,0 0-64,0 1-64,0-1 32,0-14-32,0 14-96,0-15 32,0 15 32,0 1 0,0-16 0,15-15 0,-15 15 0,0 1 0,0-1 0,0-15 0,14 0 0,-14 0 0,0 1 64,0 14-32,0-15-384,0 0 224,0 0-1120,0 15 705,0-15-2369,0 1 1632,0-16-3360,0 14 2592</inkml:trace>
  <inkml:trace contextRef="#ctx0" brushRef="#br0" timeOffset="2058">14803 5259 4480,'0'0'1760,"0"0"-960,15-15-384,-15-1 960,0 16-768,0 0 64,15 0-416,0 0-32,-15 0-128,16-15 96,-2 15-128,1 0 192,1 0-160,14 0 448,-15 0-288,15 0 96,0 0-224,1 0 64,-1-15-96,31 15 0,-16-15-32,15 15-64,1 0-64,-1-15 32,0 15 32,-14 0 0,15 0 0,-1 0 0,0 0 0,16-15 0,15 15 64,-15 0-96,-1 0 0,0 0 32,-14-15 0,0 15 0,14 0 0,-14 0 0,14-15 0,1 15 0,-1 0 64,1 0-96,-16 0 0,1-15 32,0 15 0,-1 0 0,0 0 0,1 0-96,-1 0 64,16 0 96,-16-16 32,1 16 448,0 0 192,-1 0-448,1-15-128,-1 15-64,-30 0 0,16 0-128,-1 0 32,0 0 0,1 0 0,-16 0 0,15 0 0,0 0 0,1 0 0,-1-15 64,1 15-32,-1 0 64,0 0-64,-15 0-32,1 0 32,-1 0 32,0 0-32,-15 0 320,1 0-160,-2 15 160,2-15-192,-1 15-64,0-15-64,0 16 31,0-1-31,0 0 64,-15 0-64,16 0-32,-16 0 32,15 15-32,-1 1 0,-14-1 0,0 0 0,0 15 64,16 1-32,-16-1-32,15 0 32,-15 1-128,15-1 64,-15 16-32,15-16 0,0 16 192,0-16-64,-15 15-32,16-15 0,-1 31-32,0-15 0,0 14 64,-15 1-32,15-16-32,-15 16 32,15 0 32,-15-16-32,0 16 64,0-1-64,0 1 256,0-16-160,0 31 256,0-30-256,0 14 32,0 1-96,0-16-64,0 16 32,0-16-32,15 1 0,-15-1 0,0 16 0,0-31 128,15 15-64,-15 1-32,0 0 0,0-16-128,0 15 64,0-14 224,0 15-96,-15-16 256,15 15-128,0-15-64,0 1-64,-15-1 0,15-14-64,-15-1-96,15 15 32,-15-30 32,15 15 0,-15 0 64,15 16 32,-15-31-128,15 15 32,-15-14 0,-1 13 0,16-13 0,-15 14 64,15-15-96,-15 0 0,15-15 32,0 15 64,-15 1-32,15 14-32,-15-15 32,15 0-32,-15 0 0,-1 0 0,2-15 0,-1 0 64,-16 15 32,16-15 96,-46 0-32,31 0 0,0 0-192,-15 0 32,0 0 0,-16-15 64,16 15-96,-1 0 0,-14 0 96,0 0 32,14 0-32,-30 0-64,16 0 96,-16 0 0,-60-30-32,76 30-64,-1 0 32,1 0 32,-1-15-96,-14 15 0,-77-15 32,16 30 0,30-30 0,46 15 0,15 0 0,-1 0 0,-14 0 64,-1 0 32,-60-30-128,16 30 32,-1-31 0,15 31 0,16-15 64,14 15 32,-14-15 32,-1 30 0,30-30-64,-14 15-64,-16 0-64,46 15 32,0-15 32,-15 15 64,-16-15-96,15 15 0,16 1 32,0-16 64,0 15-32,15 0-32,-30-15 32,-1 15 32,16-15-96,30 15 0,-15-15-192,0 15-96,-15 0-320,14-15-160,1 15-1600,0-30-767,0 15-1505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12.127"/>
    </inkml:context>
    <inkml:brush xml:id="br0">
      <inkml:brushProperty name="width" value="0.08571" units="cm"/>
      <inkml:brushProperty name="height" value="0.08571" units="cm"/>
      <inkml:brushProperty name="color" value="#ED1C24"/>
    </inkml:brush>
  </inkml:definitions>
  <inkml:trace contextRef="#ctx0" brushRef="#br0">20498 6229 5632,'0'-15'2176,"0"15"-1152,-15 0-704,15 0 1120,0 0-832,0 0 512,0 0-672,0 0 96,0 0-288,0 0 96,0 0-192,15 0 352,-15 0-288,0 0 224,15 0-224,0 0 0,16 0-128,-16 15 160,15-15-160,16 0-32,-17 15-32,2-15 96,14 0-65,0 0 321,-14 16-192,14-16 160,-15 0-192,16 0 64,-16 0-128,0 0 0,15 0-32,-14 15 32,-1-15-64,-15 0 256,15 0-160,-14 14 256,13-14-256,-13 0 32,-1 0-96,0 0-64,0 16 32,0-16-32,0 0 0,-15 0 64,16 15-32,-16-15 64,0 15-64,14 0-96,-14 0 32,0 0-32,0 1 0,0-1 128,16 0-32,-16 15 64,0 0-64,0 0 64,15 1-64,-15-1-32,0 16 32,0-17-32,15 17 0,-15-16 64,15 16-32,-15-16-32,0 0 32,0 0-128,15 16 64,-15-16 32,0 16 0,0-1 0,0 0 0,0-15 128,0 0-64,0 1 192,0-1-160,0 0 32,0 1-64,0 14-128,0-15 32,0 0 32,0 1 0,0-1 0,15 15 0,-15-15 128,15 1-64,-15-1 32,0 0-32,16-15 32,-16 15-64,0 1 64,0-1-64,14 0-32,-14 1 32,0-1-128,16 0 64,-16 0 32,0 1 0,0-16 64,15 15-32,-15 0-32,15 0 32,-15-15-128,0 1 64,0 14 32,15-15 0,-15 15 64,0-15-32,0 15-32,0-14 32,0 14-32,0 0 0,0-15-96,0 15 64,0 1 32,0-1 0,0 0 0,0-15 0,0 1 64,15-1-32,-15 0-32,0 15 32,0-15-32,0 0 0,0 0 64,0 16-32,0-16-96,0 0 32,0-15-32,0 15 0,0 0 128,0 0-32,0-15 64,0 16-64,0-16-32,0 14 32,0-14 32,0 16-32,0-16 64,0 15-64,0-15-32,0 15 32,-15-15-128,15 0 64,-15 15 32,15-15 0,0 0 0,-15 0 0,0 0 64,15 0-32,-30 0-96,14 0 32,1 0 32,-15 0 0,15 0 64,-15 15-32,0-30 128,-1 15-96,1 0 128,0 15-128,-15-15-32,14 0 0,-14 0-128,14 15 64,-14-15 32,0 0 0,-16 0 192,16 15-96,0-15 192,-16 0-192,1 16 32,0-16-64,14 0-64,1 0 32,14 0-128,1 14 64,-15-14 96,15 0-32,-1 0-96,16 0 32,-15 0-256,15 0 160,-1 0-1088,2 0 672,-1 0-2784,-1 0 1857,1 0-4417,0 0 3296</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6:58.115"/>
    </inkml:context>
    <inkml:brush xml:id="br0">
      <inkml:brushProperty name="width" value="0.05714" units="cm"/>
      <inkml:brushProperty name="height" value="0.05714" units="cm"/>
    </inkml:brush>
  </inkml:definitions>
  <inkml:trace contextRef="#ctx0" brushRef="#br0">19675 5036 6144,'0'0'2368,"0"0"-1280,0 0-704,0 0 1088,0 15-832,-16-15 480,16 15-672,-15 0 256,15 15-416,0 1 64,0 14-224,-15 0-64,15 1-32,0 14-32,0 1 0,0-1 0,0 16 0,15 14 192,-15-14-96,15 15 384,-15-15-256,16 14 159,-16-14-223,0 15 0,14-1-96,-14-14 96,16-1-96,-16 16 32,15-15-32,-15 15-64,15-16 32,-15 16-32,15-16 0,-15 16 0,0-15 0,0 15 64,15-16-32,-15 16 64,0-16-128,0 16-64,0 0 256,15-16 128,-15 1-128,0-1 32,0-29 128,0-1-128,15 16-32,-15-16 0,0 1 32,0 29-96,0-14 0,0-16-32,0 1-64,0-1 32,0-15-32,0 0 0,0 15 0,0-14 64,15-1 32,-15-15-128,0 15 32,0-14 0,0 14 0,0-15-352,0 0 192,0 0-1504,0 0 928,0-15-3487,0-15 2367,-15-15-2976,15-1 2752</inkml:trace>
  <inkml:trace contextRef="#ctx0" brushRef="#br0" timeOffset="2423">19538 5127 4480,'0'-30'1760,"0"30"-960,15-15-864,0-1 352,0 1-192,0 1 704,0 14-416,0-16 1024,1 1-800,-1 15 480,0 0-608,0 0 224,0 0-416,16 0 128,-17 0-256,17 0 64,-1 0-128,15 0-64,1 0 0,-1-15-32,0 15 0,16 0 0,-1 0 0,1-15 0,-1 15 0,16 0 64,-16 0-32,1 0 192,14 0-128,1 0 192,0 0-192,14-15 32,-14 15-64,14 0-64,-14 0 32,0 0-32,-1 0 0,16-15 64,-30 15-32,30 0-96,-16 0 32,0 0 32,1 0 0,0 0 0,-16 0 0,16 0 64,-16 0-32,1 0 64,-1-16-64,0 16 64,1 0-64,0 0-32,-16 0 32,0-15 96,1 30-64,-1-15 320,0 0-192,-14 0 95,14 0-159,-15 0-64,0 0-32,16 0-32,-16 0 0,0-15 64,15 15-32,-14 0-32,-1 0 32,0 0 224,0 0-128,-14 0 256,14 0-256,0-15 96,0 30-128,-14-15-64,-2 0 0,2 0-32,14 0 0,-15 0 64,0 0-32,0 0-32,0 0 32,-15 0 32,16 15-32,-2-15 64,-14 16-64,16-1 64,-16 15-128,15-15 0,-15 16 32,0-17 0,15 17 0,-15-16 0,15 15 0,-15 16-96,15-16 64,0 0 32,-15 15 64,16-14-32,-16-1-32,15 15 32,-1 0-32,-14 1 0,0-1 0,16 1 0,-16-1 64,0 15 32,15 1 32,-15-16-64,0 16-64,0-16-64,0 15 32,15 1 32,-15 0 0,0-1 0,15-15 0,-15 16 0,15-16 64,-15 0 32,15 16 32,-15-16-64,0 1-64,0-1 96,16 0 64,-16 1-128,0 14-32,15-15 0,-15 1 0,15-1 64,-15 16 96,0-16 0,15 1 0,-15-16-96,0 30-64,0-30-64,15 16 32,0-1 32,-15-15 64,15 15-96,-15 1 0,15-16 32,-15 16 64,0-1 32,0 0 32,15 1-64,-15-16-64,0 16 32,0-17-32,0 17 0,16-1 0,-16-15 0,0 1 64,15 14-32,-15-15-32,15 16 32,-15-16 32,15 15-96,-15 0 0,15-14-32,-15 14 0,0-14 128,15 14 32,-15-15-32,16 15-64,-16-14-64,0-16 32,14 15 96,-14 0 32,0-15-128,0 16 32,0-1 64,0 0 32,0-15-192,0 15 64,0-15 128,-14 1-32,14-1 32,0 0-32,-16-15-64,16 15 32,-15 0-32,0-15 0,15 15 64,-15 1-96,0-16-64,0 0-32,-1 0 0,-14 0 0,15 0 96,-15 0 0,0 0 32,-1 0 0,1 0 0,-15 0 0,15 14 0,-16-14 0,1 0 64,0 16-32,-1-16-32,-14 0-64,30 0-32,-1 0-32,1 15 96,-45-15 64,29 15 128,16-15-128,-16 15-96,16-15 32,-15 15 0,-1-15 32,-14 0 0,15 0 0,-16 15 64,16-15-96,-16 15 0,16-15 32,-1 0 0,-44 0 64,44 0 32,1 0-32,0 0-64,-1 0 32,1 16 32,-61-16-32,61 0-32,0 0-64,-1 0-32,1 0 128,0 14 96,-1-14-96,1 0-96,-30-14 32,29 14 0,16-16 32,-16 16 64,16 0-96,-30 0 0,-16-15 32,30 15 0,1 0 64,0-15 32,15 15-32,-16-15-64,1 15 32,0 0 32,-31-15-32,46 15-32,0-15 32,0 15-32,-16 0 0,1 0 64,-31-15-96,16 15-64,-1 0 64,31 0 0,0 0 32,-1 0 64,1 0-32,0 0-32,-30-30 32,14 30-32,16-16 0,-1 1 0,1 15 0,0 0 0,0 0 0,0 0 0,0-15-96,-1 15 64,16-15 96,15 30 32,-15-15-128,15 0-32,-15 0-64,0-15 0,15 15-128,-15-15-64,-1 15-1536,2 0-607,-2 0-2561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7:12.156"/>
    </inkml:context>
    <inkml:brush xml:id="br0">
      <inkml:brushProperty name="width" value="0.05714" units="cm"/>
      <inkml:brushProperty name="height" value="0.05714" units="cm"/>
    </inkml:brush>
  </inkml:definitions>
  <inkml:trace contextRef="#ctx0" brushRef="#br0">17761 6354 4992,'0'-15'1824,"0"15"-960,-15 15-576,15-15 1024,0 0-768,0 0 672,0 15-704,0-15 384,0 0-544,0 0 384,0 15-416,0-15 480,0 0-480,0 0 288,0 0-352,0 0 64,0 0-192,0 0 159,15 0-191,-15 0 256,0 0-224,15 16 256,-15-16-256,16 0 256,-1 0-256,0 0 320,0 0-256,0 0 96,0-16-160,15 16 0,-15 0-64,1 0-64,14 0 32,0 0-32,-15 0 0,15 0 0,1 0 0,-1 0 0,0 0 0,15 0 0,1 0 0,-1 0 64,0 0-32,-15-15 64,16 15-64,-1 0 128,-14 0-96,-1-15 32,15 15-32,-15 0 32,0 0-64,16 0 64,-16 0-64,16-15-32,-16 15 32,15 0-32,0 0 0,1 0 0,-1 0 0,-15-15 64,15 15-32,1-15 64,-16 15-64,1 0-96,14 0 32,-15 0 96,-15 0-32,15-15-32,0 15 32,1 0-32,-1 0 0,0 0 0,0 0 0,1 0 0,-1 0 0,-15 0 64,15 0-32,0 0-32,1-15 32,-17 15-128,17 0 64,-16 0 96,15 0-32,1-15 128,-16 15-96,15 0-32,-15 0 0,15-16-32,-15 16 0,0 0 0,1 0 0,-1 0 0,15 0 0,-30 0 0,15 0 0,0 0 0,0 0 0,0 0 0,-15 0 0,0-14 64,0 14-32,0 0-32,15 0 32,-15 0-32,0 0 0,0-16 64,0 16-32,0-15 64,0 15-64,-15-14-32,0-2 32,0 1 160,0 0-96,-15 0 96,15-15-96,0 0 0,-1 14-32,-14-14 32,15 15-64,0-15 64,0 15-64,-1 15-32,2-15 32,-1 15-32,-1-15 0,1 15 0,0 0 0,0 0-96,15 0 64,0 0 32,0 0 0,0 0 0,0 15 0,15-15 0,0 15 0,0 0 0,1 0 0,13 0-96,-13 0 64,-1 0 96,15 16-32,0-16-32,-14 0 32,14 0-32,0 0 0,-15 0 0,15 0 0,-15 0 0,1 1 0,-2-2 64,2 1-32,-1 1 64,0-2-64,0 2 64,0-1-64,-15 0-32,0 0 32,0-15 96,0 15-64,0 0 192,-15 0-160,0 0 32,0-15-64,-16 31-64,17-17 32,-17 2 32,1-1-32,0 0-96,0 0 32,-1-15-32,1 15 0,0 0 128,15 0-32,-15-15-288,15 15 128,-1 1-1152,1-16 704,0 14-4096,0-14 2561,0 0-4289,0-14 3648,-15-17-448</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7:24.182"/>
    </inkml:context>
    <inkml:brush xml:id="br0">
      <inkml:brushProperty name="width" value="0.05714" units="cm"/>
      <inkml:brushProperty name="height" value="0.05714" units="cm"/>
    </inkml:brush>
  </inkml:definitions>
  <inkml:trace contextRef="#ctx0" brushRef="#br0">13052 6566 4992,'-15'0'1824,"15"0"-960,-15 0-96,15 0 1536,0 0-1248,0 0 992,0 0-1216,-15 0 608,30-15-801,-15 15 193,0 0-480,0 0 32,0 0-256,0 0 160,0 0-192,0 0 256,15 0-224,0 0 320,1 0-256,-2 0 32,17 0-128,-16 0-64,15 0 0,-15-15 32,16 15-32,-1-15-32,0 15 32,0 0-128,0 0 64,0 0 96,1 0-32,-1 0 64,15 0-64,-15 0-96,1 0 32,-1 0 96,0 0-32,1 0-32,14 0 32,-15 0-32,16 0 0,-16-15 64,15 15-32,0-15 64,-14 15-64,-1 0 64,0 0-64,16 0-96,-16 0 32,0 0 32,0 0 0,16 0 0,-16 0 0,0 0 0,0 0 0,0 0 64,1 0-32,-1-15-32,0 15 32,1 0 32,-1 0-32,15 0-96,-15 0 32,16-16 96,-16 16-32,15 0 128,-14 0-96,-1-14 32,0 14-32,15 0-64,-14 0 32,-1 0 96,-15 0-64,15 0 32,0 0-32,-14 0-64,-1 0 32,0 0-32,15 0 0,-15-16 0,16 16 0,-17 0 0,2 0 0,14 0 0,-15 0 0,15 0 0,-15 0 0,1-15 0,-2 15 0,2 0 64,-1 0-32,15 0 64,-15 0-64,16-15 64,-16 30-64,-1-30 64,2 15-64,-16 0 128,15 0-96,-15 0 32,15 0-32,-15 0-128,15 0 32,-15 0 32,0 0 0,15 0 64,0 15-32,-15-15-32,16 0 32,-16-15-32,15 15 0,-15 0 0,0 0 0,15 0 0,-15 15 0,15-30-96,-15 15 64,0 0 96,0 0-32,0 0 64,0 0-64,0 0 64,0 0-64,0-15-32,0 15 32,0 0-32,-15-15 0,0 15 64,15-15-32,-31 15 256,16-16-160,0 1 96,-15 0-128,15 0-64,-1 15 0,-13-30 96,13 30-64,-14-15 128,15-1-128,0 2 32,0-2-32,-1 1-128,2 15 32,-2-15 32,16 15 0,-15-15 128,15 15-64,-15 0-96,15 0 0,0 0-128,0 0 96,0 0 32,0 0 32,15 15-96,0-15 64,1 15 32,-2-15 0,17 15 0,-1-15 0,-15 0 0,16 0 0,-2 16 0,2-16 0,-16 14 0,15 2 0,-15-16 64,1 15-32,-1 0 64,15 0-64,-15-15-32,0 30 32,-15-15 32,15 1-32,0-16-32,-15 15 32,0 0-128,0 0 64,0-15 96,0 15-32,0 0 128,-15 1-96,0-16 192,15 14-160,-15 2 96,15-1-96,-15 0-64,0 0 0,-15 0-32,14 0 0,-14 0 0,0 1 0,-1-2 64,2 17-32,-2-16-32,16 0 32,-15 0-128,15 0 64,-15 0 32,14 1 0,16-16 0,-15 15 0,0-15-96,15 15 64,-15-15-32,15 0 0,0 15-352,-15-15 192,15 15-864,0-15 608,-15 15-2176,15-15 1472,-15 16-5375,15-2 3647</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7:38.487"/>
    </inkml:context>
    <inkml:brush xml:id="br0">
      <inkml:brushProperty name="width" value="0.05714" units="cm"/>
      <inkml:brushProperty name="height" value="0.05714" units="cm"/>
    </inkml:brush>
  </inkml:definitions>
  <inkml:trace contextRef="#ctx0" brushRef="#br0">1334 1434 5632,'-5'6'2112,"5"-6"-1152,-6 0-128,6 0 1312,0 5-1184,0-5 416,0 0-864,6-5 480,-1-1-544,1 0 543,0 1-575,-6-1 352,11 0-448,-5-11 192,0 6-288,5-24 128,1 7-192,-7-18 64,7 12-128,-6-11 0,5 10-32,-5-5 32,-1 6-64,1 0-32,-6 5 32,0 7-32,5 4 0,-5 7-96,0 11 64,6 0-32,-6 11 0,0 1-288,6 5 192,-1 12-224,1-7 224,11 18 0,-5 0 96,-1-11 64,1-6 0,-1-1-96,1-5 64,5 0 32,-6 0 0,6 1 0,0-7 0,-5-5 128,-1-6-64,1-6 384,-6-5-224,-1-7 224,1 1-224,0-17 0,-1 0-128,1-11 0,0-1-96,-6 0 32,6 12 0,-1-12 128,-5 12-96,6 0 32,-6 5-32,0 6-64,0 1 32,0 4 32,0 1-32,0 6-224,0 5 96,0-5-1024,6 5 640,-6 6-512,0 0-1119,0 0-3649,5 0 3072</inkml:trace>
  <inkml:trace contextRef="#ctx0" brushRef="#br0" timeOffset="481">1968 1091 3840,'-6'12'1472,"6"-12"-768,-17 17 96,12-11 1536,5 0-1248,-6 11 1056,-6-6-1280,7 6 672,-1 6-864,6-12 256,0 7-545,6-7 97,-1 1-320,-5-1 64,12 0-128,-1 1 224,0-6-192,6-1 384,1-5-288,-1-5 224,0-1-224,12-6 64,-6-5-160,-6 0 352,-6 6-256,1-12 224,-7 6-224,-10-12 128,-1 6-192,-11 0 0,5 6-96,-11 0-64,6 5 32,0 7-128,0-1 64,0 6-320,5 11 192,1-5-736,-1 6 512,7-1-1216,-1 1 896,1-1-2239,5 1 1663,0-1-3680,0 1 2752</inkml:trace>
  <inkml:trace contextRef="#ctx0" brushRef="#br0" timeOffset="1123">2368 635 8704,'-6'0'3328,"6"0"-1792,-5 11-1024,5-11 1344,-6 12-1057,6-1 385,0 7-704,0 4 224,0 1-416,6 11 0,5-5-192,0 5-64,1 0 0,5 1-32,-6 5 0,1-6 0,5-5 0,0-1 64,0 1-32,-6-18-32,1 7 32,-1-7 32,1 0-32,5-5 128,0 6-96,-11-7 192,-1-5-160,-5 0 96,-5 0-96,-7 0 0,1 0-32,-6-5-64,-1 5 32,1-6-32,-6 6 0,1 6-96,5-6 64,-17 5-128,5 7 96,12-1-32,0 6 32,5-5 0,6 5 0,-5 0 0,11 5 0,6-10 128,-1-1-32,7-5 128,-1 6-96,1-7 32,-1 1-32,6 0 32,6-1-64,-6-5 64,1 0-64,-7-5 64,6-7-64,0 1-160,-6-1 64,1-5-192,-1 6 160,-5-6-160,0 0 128,-6-6-1184,5 0 704,-10 12-4159,5-1 2623,-6 1-3360,0 5 3136</inkml:trace>
  <inkml:trace contextRef="#ctx0" brushRef="#br0" timeOffset="1829">2733 1150 7168,'-5'5'2720,"5"-5"-1472,0 0-416,5 0 992,-5 0-384,0-5 159,6 5-927,0-12 128,5 7-480,-5-7 160,5 6-256,1-11-64,-1 12-96,6-13 32,-5 13-64,-1-7 192,1 1-128,-1-1 256,-5 7-224,-1-7 160,1 1-160,-6 5 64,0-5-32,0 5 128,0-6-160,-6 7 160,1-1-192,-7 0 32,1 0-64,-6 1 32,0-1-64,-1 6-96,1 6 32,6-1-128,-6 1 96,5 6 32,1 5 32,-1-6-96,7 6 64,-1 1-128,6 4 96,0 7 32,0-6-64,0-6 64,0 6-32,6-6 0,5 0 64,12 6 64,0-6 96,0-6 0,5-5 64,-5 0-128,-6-6 0,0 5 32,1-10 0,4-1-64,-4 0 32,4 1-64,-10-7 64,4 6-128,-4-4-64,-1-2-448,-5 6-192,0 1-672,-6-7-256,5 6-6431,-5 1 4415</inkml:trace>
  <inkml:trace contextRef="#ctx0" brushRef="#br0" timeOffset="2675">3224 892 6784,'-6'17'2624,"6"-17"-1408,-5 5-224,5-5 1440,0 0-1344,-6 0 319,6 0-863,0 0 256,6-5-480,-6-1 320,5 0-352,1-5 128,0 5-256,5-11 128,1 6-160,-1-12 0,1 5-64,-7 1-128,7 0 32,-7-6 160,1 6-64,-6-6 256,6 12-192,-6 0 96,0-1-128,0 7 0,0-1-32,0 6 32,-6 0-64,6 6-32,0 5 32,0 11-128,6-4 64,-1 10 32,7-5 0,-1 6 64,1 5-32,5 0-32,-6-5 32,1 5-32,-1 1 0,6-7-96,-5 1 64,5 0 32,-11-7 0,5-10 64,-5 11-32,5-6 128,6 6-96,-12-6 32,1-6-32,-6 1-64,6-1 32,-12 0 32,0-5-32,-5 5-32,0-5 32,-6 0-32,6 0 0,-12-1-96,6 1 64,-6 0 32,0-6 0,6 0 64,5 5-32,1-5-96,5 0 32,0 0 32,6 0 0,0 0 0,6 0 0,6-5 0,-1 5 0,6-6 128,6 0-64,11-11 128,1 6-128,4-1 128,1 1-128,0-6 32,-12 6-32,7 5 96,-7-5-96,-5 5 128,0 6-128,-6-6 128,0 6-128,-5 0 32,-1 0-32,-5 0-896,-1 6 448,-5-6-2656,0 0 1696,-5 6-5151,5-6 3647</inkml:trace>
  <inkml:trace contextRef="#ctx0" brushRef="#br0" timeOffset="81749">1481 1800 6144,'-4'-14'2368,"4"10"-1280,-5-1-640,5 1 704,-4 4-224,-1-5 0,-4 5-320,-5 5-32,-4-1-352,-5 10 160,1 0 32,-1-1 160,4 5 95,2-4-287,3-1-64,5 1-192,0-5-32,4 0-32,5 0-64,5 1 96,8-1 0,10-5 384,0 1 160,-1 4-320,6-4-192,-1 4-64,0-5-64,1 5 64,-5 0 32,3-5-32,-7 6-64,-5-1 96,-1 0 0,-8 5 32,-1-1 64,-4 0 96,-4 6 64,-1-1 96,-8-4 64,-1-1 416,0 1-512,-4 0 160,0-6-288,-5 1-96,0-9-96,0 0-96,1-4 32,-1-1-192,0-3-32,10-1-64,-6-1 0,11 1-288,-2-4-256,6 4-128,4-1-928,0 1-352,9 0-2271,0-5-1793,4 1 2560</inkml:trace>
  <inkml:trace contextRef="#ctx0" brushRef="#br0" timeOffset="82247">1681 1931 9344,'5'0'3520,"-5"0"-1920,0 9-1152,0-4 896,0-1-609,-5 5-127,5-5-320,0 6-32,5-1-160,-5 9-64,4 5 64,1-5-128,-1 0 0,5-5 32,0 1 0,0-5 256,0 0-128,0-4 384,1-1-288,-1-4 448,0 0-384,-4-9 288,-1 5-320,1-1 64,-1-4-192,-4-5 64,0 1-96,0 0 0,5 3-32,-10 1 32,5 5-64,0-5 64,0 4-64,0 0-32,0 5 32,0 0-128,5 0 64,-5 5-32,4 0 0,5 4-96,0 0 96,-4 0-544,-1-4 352,1 3-1088,-1 1 736,6 0-1760,-6 0 1345,1 1-3073,-1-6 2336,1 1-2656,-1-5 2528</inkml:trace>
  <inkml:trace contextRef="#ctx0" brushRef="#br0" timeOffset="82883">1853 1799 8704,'-4'-36'3232,"4"36"-1728,0-22-896,0 17 1344,0 5-1121,0 0 97,0 0-576,-5 0 0,10 5-224,-5 4 160,0-5-192,4 9 96,1-3-96,-1 12 0,10 1-32,-5 0 32,0-1-64,0 1 64,-5-5-64,1-4-32,0 0 32,-1 4-32,1 0 0,-1-4 0,1-5 0,-5 0 0,4-5 0,-4 5 128,5-4-64,-5-5 192,0-5-160,5 1-32,-1-1-32,-4-8 32,9 4-32,0-5 64,1-4-64,-2 9-96,1 0 32,0 4-32,1 5 0,-1 0 128,0 5-32,5-1-32,4 6 32,-9-2 96,4 1-64,-8 0 32,4 1-32,-9 3 160,4-4-128,-8 0 256,4 1-224,-9-1 256,4 0-256,-8-1 256,-1 6-256,-9-9 320,10-1-256,-6 1 96,1-1-160,5-8-192,-1 4 0,-4-5-384,4 5 224,1-4-864,3-1 608,6 1-2048,-1 4 1408,1-5-3295,4 0 2495,0 1-3008,0 0 2848</inkml:trace>
  <inkml:trace contextRef="#ctx0" brushRef="#br0" timeOffset="84099">2317 1845 8192,'-4'-4'3072,"4"4"-1664,-14-5-864,9 5 1088,5 0-960,-4 5 192,-1-1-545,-4 1 385,0 4-416,-4-1 224,8 2-288,-4-6 64,5 1-160,-1-1 0,5 1-64,5-5-64,-1 4 32,1 1 32,-1 0-32,6-1 64,3 1-64,5 4-32,0 0 32,-4 0 96,-5 0-64,0-5 32,0 6-32,-4-1-64,-1 0 96,-4 0 0,-4 0 320,-1 5 96,1-10-224,-5 1 32,-1 4 32,-8 4-64,0-4 0,4 1-160,-3-6-32,3 1-96,0-1-32,0 1-480,5-5 288,0 4-1312,5-4 864,-1-4-2272,10 4 1665,-5-9-4129,9 4 3040</inkml:trace>
  <inkml:trace contextRef="#ctx0" brushRef="#br0" timeOffset="84400">2590 1800 8960,'4'5'3424,"-4"-5"-1856,0 9-928,0-9 1311,-4 0-1119,-1 4 288,1 1-672,-5 4 352,-1 5-448,-7 8 320,3 1-384,0-5 0,5 0-192,5-4-64,4 0 0,-5 3-32,10-3 0,-1 0 0,5-5 0,0-5 0,1 1-224,7-5 0,2 4 96,-6-4-704,1-4-256,-9 4-992,4-5-415,4-4-2145</inkml:trace>
  <inkml:trace contextRef="#ctx0" brushRef="#br0" timeOffset="84812">2712 1868 10368,'0'0'3872,"0"-5"-2112,0 5-1344,5 0 895,-5 5-543,0-1-32,4 5-288,1 0-128,-5 0-160,4 1-128,-4 3 64,5 1-64,-1 0-32,5-1-64,-4 10 32,-1-10 32,1 1 0,-5-5 0,4-4 64,1 4-32,-5-5-32,5-4 96,-5 0 0,0 0 160,-5-4 160,5-1 64,-9-8 0,4-10-96,1 0-64,-1 1-288,5 3-64,0 1-96,0 4 0,5 1 96,4 4 0,0-5-64,0 5 64,0 0-128,-4 5-32,0 4-416,4-5-160,0 1-288,0 8-160,0-8-608,0-1-191,-5 5-2529</inkml:trace>
  <inkml:trace contextRef="#ctx0" brushRef="#br0" timeOffset="85209">2970 1716 11904,'-16'-8'4480,"16"8"-2433,8-8-2175,-8 8 768,0 8-576,0-8 0,0 0-928,0 8-352,0-8 609,0 0-1697,0 8-640,8-8-864</inkml:trace>
  <inkml:trace contextRef="#ctx0" brushRef="#br0" timeOffset="85023">3040 1863 11520,'4'14'4288,"-4"-14"-2305,0 18-1823,0-9 864,0-4-448,0 4-96,0-5-256,0 5-160,-4 1-32,4-6-672,0 5-288,-5-5-1216,5 1-543,-4-1-1857</inkml:trace>
  <inkml:trace contextRef="#ctx0" brushRef="#br0" timeOffset="85857">3103 1549 11776,'9'-9'4384,"-9"5"-2369,9-1-1919,-9 5 896,4 5-512,1-5-96,-1 9-160,6 0-64,-6 5-96,1-5 32,4 4 0,-5 5 32,6 0 0,-6 1-64,5 8 32,-4-9-128,4 5 0,-5-1 32,1 1 0,4 9 64,-5-14 32,1 0-128,-1-4 32,1 4-160,-5-9 32,5-5 64,-1 1 32,-4-5 32,5-5 0,-5 5-96,4-13 64,-4 9 96,5-10 32,-1 0-32,1-4-64,-1 4 96,6 1 0,-1-1-32,4 5 32,-4 0-64,5 5 64,-1-1-64,6 10-32,-1 4 32,-4 0-32,-6-1 0,6 2 0,-5-1 0,-4 4 64,4 1 32,-5 0 96,-4-1-32,0-3 0,0 7 96,-9-8 96,9 1-192,-9-1-96,0-5 224,-5 1 128,6-1-128,-6-4-96,0 0-96,1 0-96,3 0-256,-3-4-160,-1-10-352,0 5-160,10 0-1056,0 0-384,4 4-1183,0 1-417,4 0 160</inkml:trace>
  <inkml:trace contextRef="#ctx0" brushRef="#br0" timeOffset="87275">3668 1750 7808,'0'-5'2976,"0"5"-1600,4 0-544,-4 0 992,5 0-384,-5 5-65,4-5-575,-4 4-160,4 1-384,-4-5-96,0 8 32,0-3 32,-4 4 32,4-4 0,-4-1 64,-1 1 128,1-1 96,-1 6-224,-4-1-96,-5 4-64,5-8-32,0 4-64,-5 0-64,4 0-416,1-4-128,-9 4-1280,9 0-544,0-5-3103</inkml:trace>
  <inkml:trace contextRef="#ctx0" brushRef="#br0" timeOffset="86314">3654 1791 10880,'4'4'4032,"-4"-4"-2177,10 0-1663,-10 0 896,4 0-512,-4 0 0,5 0-128,-5 0-32,4-4-224,0 4 0,1-5 32,-5 0-32,4 1 32,1-1 0,-5-3 96,5-2-96,-5 6 32,0-5-32,0 4 32,-5 1 0,0-1 0,-4 5-128,1 0-32,-1 0 32,-1 5 0,1-1-64,-4 10-64,4-5 32,-1 4-32,-3 1 0,8 4 64,-4 1-32,9-1 64,0 0-128,5 0-64,-1-4 64,5-1 0,5 6-64,0-10 64,-1 0 96,1 0 96,0-4-480,3-1-256,-3 0-512,0-4-96,-1 0-1088,1-4-447,4-5-2305</inkml:trace>
  <inkml:trace contextRef="#ctx0" brushRef="#br0" timeOffset="86764">3912 1691 13312,'0'5'4927,"0"-5"-2687,5 9-2176,-1-5 896,-4 1-448,0-1 32,5 10-192,-5 9 32,4-1-224,-4 1-160,5-5-32,-5-4 32,4 0 64,1 13-32,-1 0-32,1-4-128,-5-9 0,0-1 0,5-4 64,-5 5 32,0-10 32,-5 5 0,5-13 0,0-1 128,-5-13 64,1 0-64,4-5-32,-5 10-96,5-10-32,0 1 96,5-6 96,-5 5-224,9-4 0,-4 5 0,3 3 32,-3 1 32,8 4 0,-4 5 0,5 5 0,-5-1-224,0 10 0,1-5-480,-1 4-160,0-4-704,-5 5-192,5-1-1759,-5 1-673,-4-1 192</inkml:trace>
  <inkml:trace contextRef="#ctx0" brushRef="#br0" timeOffset="88580">2427 2408 7040,'-27'-9'2624,"27"9"-1408,-19-4-800,10 4 1696,5 0-1216,-1 0 1088,5 0-1153,0 0 481,0 0-768,9 0 352,0 0-544,5 0 192,0 4-320,4-4 128,0 0-192,0 0 128,5-4-160,9 4 160,4 4-192,-9-4 96,-4 0-96,0 0 96,-1-4-128,-4 4-96,1 0 0,3 0-736,-3 4 384,-10-4-2080,-1 0 1376,-3 0-5023,-1 0 3423</inkml:trace>
  <inkml:trace contextRef="#ctx0" brushRef="#br0" timeOffset="88306">2545 2240 5120,'-5'-4'2016,"5"4"-1088,-4-4-96,4 4 1728,0 0-1408,-5 0 1312,0 0-1440,1-5 671,4 5-991,-5 0 192,1 5-544,4-1 32,-5 5-256,5 4 0,0 6-64,0-6 96,0 1-96,5 4 32,-1-5-32,-4 10-128,5-4 32,-1 3 32,6 5 0,-10-9 0,9 1 0,-9-10-1056,4 5 576,-4-5-2495,4 0 1663,-4-5-4064,0-4 3008</inkml:trace>
  <inkml:trace contextRef="#ctx0" brushRef="#br0" timeOffset="89497">1277 2850 11648,'-5'-23'4384,"5"5"-2369,5 4-1727,-5 10 1024,9-1-672,0 1-96,9-5-288,-5 9-96,10-5-64,0 5-96,-5 5 32,1-5-128,-2 4 64,2 1 32,-6 8 0,1-4 0,-9 5 0,-1-5 192,5 5-96,-9 4 32,0 5-64,-4-5 32,4 5-64,-9-5 256,4 0-160,-9 0 256,5-4-256,-4-5 32,-1 5-96,1-5 32,-1 0-64,0-9-224,5 4 96,0-4-736,0 0 448,4-4-1632,1 4 1088,4 0-2719,0 0 2047,4-5-3584,5 5 2944</inkml:trace>
  <inkml:trace contextRef="#ctx0" brushRef="#br0" timeOffset="89105">1304 2809 11776,'0'-5'4480,"0"5"-2433,5 0-2111,-1 5 960,-4-1-640,9 5 96,-5 5-224,6 9 0,-6-9 64,1 4 96,4 4-128,0 6-32,0 13-64,-4-1-64,-1-8 96,6-4-64,-10-6-32,4-3 32,1-1 32,-1-4-320,1-1-128,-5-4-1152,4-5-512,-4-4-2207,0-4-1857,-4-5 2304</inkml:trace>
  <inkml:trace contextRef="#ctx0" brushRef="#br0" timeOffset="90425">1854 2736 11648,'0'-5'4384,"0"5"-2369,0 0-1791,5 0 1056,-5 0-800,0 5 128,4 4-384,5 0 224,-4 5-256,4 4 96,0 0-160,0 5 0,0-1-64,-5 1-64,5-4 32,1-2-32,-6-3 0,5 14 0,5-10 0,-9 0 64,4-5-32,-5-4-32,0 5 32,1-14 96,-5 9-64,0-9 192,4 0-160,-4-4 96,0-1-96,0-9-64,0 10 0,0-10-128,5 6 64,-1-11-32,1 6 0,4 3 0,-4 6 0,4-1 64,0 5 0,0 5-96,0-5 64,9 9 96,-4 0-32,-5-4 128,0 4-96,-5 0 192,-4 0-160,0 4 96,-4 6-96,-5-6 352,0 6-224,-9-1 384,4 0-352,-4-5 224,4 1-256,-9-5 64,5-4-160,1-1-416,3-4 160,0-4-1184,5-1 736,4-4-1920,1-5 1376,4 1-4095,4 0 2879,1-6-3648,4 1 3424</inkml:trace>
  <inkml:trace contextRef="#ctx0" brushRef="#br0" timeOffset="90727">2222 2727 11520,'-4'0'4288,"4"0"-2305,-5 0-1823,5 0 1152,0 5-832,0-5 288,-4 0-480,-1 4 256,5 1-288,0-1 192,0 5-224,0 1 128,5 3-192,-1 6 224,1-2-256,-1 6 96,1 5-128,-1-6-64,5 5 0,-4-4-32,0 4 0,-1-8-96,1-2 64,-1 2-608,0-6 352,5 1-2368,-4-5 1504,-1-4-5375,5-1 3647</inkml:trace>
  <inkml:trace contextRef="#ctx0" brushRef="#br0" timeOffset="91131">2390 2775 13824,'0'-8'5183,"0"8"-2815,0 0-2464,0 0 1024,0 0-672,0 0 32,0 8-192,0-8-128,8 8 0,-8 8-480,0-8 288,0 8-1888,0-1 1184,8 1-3967,-8-8 2719,16 0-3296,0 0 3104</inkml:trace>
  <inkml:trace contextRef="#ctx0" brushRef="#br0" timeOffset="90922">2440 2918 12032,'9'5'4575,"-9"-5"-2495,5 13-2016,-5-8 1120,4-1-800,-4 5 256,0 5-384,4-5 0,-4 0-160,0 0-1536,0 0 768,0 0-4863,0 0 3071,-4-4-3296,0-1 3296</inkml:trace>
  <inkml:trace contextRef="#ctx0" brushRef="#br0" timeOffset="91523">2727 2799 13696,'-5'4'5087,"5"-4"-2751,-4 5-2368,-1-1 1120,5 1-736,-9-1-32,4 5-192,-4 5-160,5 0 0,-1 0-128,0-1 96,5 0 32,5 1 32,0 0-96,4-1 64,0 1 32,0 0 0,5 0 64,-5-6-32,4 1-32,-4-4 32,-4 4 32,4-4-32,-5-1 128,-4 5-32,-4-9-64,-5 5-32,0-1 0,-5 1-32,1 0 0,-1 4-96,0-5 64,1 1-480,-1-1-192,5-4-992,4 0-352,1-4-1471,-1-5-641,10-5 224</inkml:trace>
  <inkml:trace contextRef="#ctx0" brushRef="#br0" timeOffset="89827">1676 2958 12032,'0'5'4479,"0"-5"-2431,5 13-2112,-1-8 1024,-4 4-672,5 0 96,-1 5-256,1-1 0,3 1-64,-3 0-64,4 0 32,0-5-32,1-1 0,-1-3 256,-5-1-128,10-4 448,0-4-320,-5-1 224,0 1-256,-5 0 0,1-5-128,-1-5-64,1 5 0,-5-10-672,4 6 352,-8-1-1856,4 5 1184,0-5-2591,0 10 1983,0-10-3488,0 5 2880</inkml:trace>
  <inkml:trace contextRef="#ctx0" brushRef="#br0" timeOffset="92048">2876 2581 14592,'0'0'5439,"5"5"-2943,-5 4-2848,0-5 928,4 5-480,-4 5 0,5-1-32,-1 6-64,5 8 32,-4 0-32,4 0 64,-4 5-32,3 0 64,2 0-128,-6-5 0,5 0-128,-4 0 32,-1-4 64,1 0 32,0-5 32,-1 0 64,1-4-32,-5-5 64,4-5-128,-4-4 64,5-4 64,-5-5 32,0 0 64,0-9-96,4-5 0,-4 0 32,5 0 0,4 6-64,-4-2 32,3 6 64,2-1 64,-1 9-96,0 1-96,5 4 128,-1 4 32,1 5 0,0 1-32,-5 8-192,4-4 32,-4 3 64,-4 2 32,-1 3-256,1-3-128,0-6-640,-1 1-192,-4-10-1056,5 1-448,-1-5-1279,1-5-577,-1-9 640</inkml:trace>
  <inkml:trace contextRef="#ctx0" brushRef="#br0" timeOffset="92462">3285 2845 13312,'9'0'4927,"0"9"-2687,0-4-2272,-5-1 928,1-4-512,0 0 32,8 0-192,-4 0-64,5 0-64,-5-4 0,5-5 0,-5 4-32,0-4 32,0 0-128,-5-1-64,1 1 128,0-4 32,-5 4 192,-5 0 160,0 4-96,-4-4 64,-8 5-224,3-1-32,-4 5-128,-1 5-32,6 4-32,-1 4 0,5 10 64,0-5 0,5 10 0,-1-6 64,5 5-32,5-4-32,-1-5 32,5 5-32,4-4-96,1-6 0,0 1-160,4-1-64,0-8-352,0-1-128,-4-4-1184,4 0-544,0-4-3071</inkml:trace>
  <inkml:trace contextRef="#ctx0" brushRef="#br0" timeOffset="92858">3526 2759 13952,'0'9'5279,"0"5"-2879,5-1-2368,-1-4 1024,1 0-576,4 5-96,-5-1-160,6 6 0,-1-1-128,0 0-64,0 4 0,0-3-128,0-1 64,-5 0 32,6-4 0,-6-1 64,1 1 32,-5-5 32,4-5 64,-4-4-32,0-4 64,-4-5 64,4-5 0,-5-8 64,1-6-128,4-4 32,0 1-160,0-1-64,9 9 128,-5 0 32,5 1 0,5 4-32,0 4-32,4 0 0,0 5-64,-4 0 32,4 5-704,-9 4-224,5-5-1920,-6 5-768</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7:49.371"/>
    </inkml:context>
    <inkml:brush xml:id="br0">
      <inkml:brushProperty name="width" value="0.05714" units="cm"/>
      <inkml:brushProperty name="height" value="0.05714" units="cm"/>
    </inkml:brush>
  </inkml:definitions>
  <inkml:trace contextRef="#ctx0" brushRef="#br0">3624 2058 7040,'-5'5'2720,"5"-5"-1472,5 0-256,-5 0 1632,0 0-1408,6-5 735,-6-1-1183,6-5 512,-1-1-736,1-11 128,0-5-384,-1-1-32,1 6-160,0-5 0,-6-6-32,0-12 32,6-5-64,-6 5-32,0 6 32,0 6-128,0 11 64,0 6-128,5 6 96,-5 11-192,6 5 160,0 7-32,0 5 64,5 6 128,0 5-32,7 18-96,-1 5 32,0-5 32,0-6-96,-6-12 160,7 1-64,-7-12 96,6 0-64,0 6-96,6-6 32,0-6 32,-11-11 0,-1 0 64,1 0-32,-1-11 192,0-1-128,7-16 448,-7-6-288,-5-18 288,-1 7-288,-5-23 0,0 11-160,-5-12 0,-1 18 32,0 5 0,1 6-64,-7 11-256,6 7 96,1 10-672,5 1 448,-6 5-1280,6 6 896,6 0-2720,-6 6 1921,11 5-4257,-5 6 3264</inkml:trace>
  <inkml:trace contextRef="#ctx0" brushRef="#br0" timeOffset="388">4201 1687 7552,'-6'29'2880,"6"-29"-1536,-5 34-576,5-17 1280,5-5-1120,-5 5 255,6 5-735,0-5 160,5 0-352,-5-5 192,5-1-224,7 1 128,-7-7-192,6-5 64,-5 0 0,-1-5 320,1-1-320,-1-5 352,0 5-352,-11-17 160,0 11-224,-5-16 224,-7 11-256,-5-6 160,0 6-160,-6 6-64,6-1-32,-6 7-544,6 5 288,-6 0-1088,11 5 704,1 1-1760,-1 0 1344,7 0-2559,-1 5 2015,6-5-3072,0-1 2656</inkml:trace>
  <inkml:trace contextRef="#ctx0" brushRef="#br0" timeOffset="943">4475 1321 8448,'0'-16'3168,"0"16"-1728,0-6-352,0 6 1503,0 0-1407,0 11 128,0 0-832,0 6 128,6 6-352,0 6 0,5-1-160,1 7 0,-1-1-32,1 0 32,5 1-64,0-7-32,0 1 32,6-1-32,-6-5 0,5-6 0,1 1 0,-6-7 128,0 0-64,1-5 192,-13 0-160,1 0 32,0-6-64,-18-6 32,7 6-64,-18-6 64,6 0-64,-12 6-96,1 0 32,-1 0-128,1 6 96,-1 6-96,6-1 64,6 6 0,0 0 32,6 6 64,5-1 0,6-4 0,6-1 0,-1 0 128,7-6-64,5-5 128,-6 5-128,12-11 32,0 0-32,0-5 96,0-1-96,0-5-576,-1 5 256,1-6-1856,-6 1 1152,0-6-4639,-5 5 3103,-1 1-3104,0-6 3232</inkml:trace>
  <inkml:trace contextRef="#ctx0" brushRef="#br0" timeOffset="1363">4841 1739 11392,'0'5'4288,"0"-5"-2305,6-5-1663,-6-1 1248,11 6-928,-5-11 160,11 5-480,0-6-128,0 7-96,0-12 0,0 11-64,-5-6-32,-1 1 32,-5 5 96,5-5-64,-11-1 128,0 7-128,-5-7 32,-7 1-32,-5-1 32,0 7-64,-6-1-96,6 12 32,0-1-32,0 7 0,0 11 0,5-6 0,7 6 0,-1 5 0,6-5 64,0 6 0,11-6 0,1-1 0,-1-4 64,12-2-32,0-4-32,0-1 32,5-5-320,-5-1 160,0-5-1152,-6 0 704,5-5-2784,-4-1 1889,4-5-4289,-5 5 3264</inkml:trace>
  <inkml:trace contextRef="#ctx0" brushRef="#br0" timeOffset="1851">5195 1499 10240,'-23'-17'3872,"23"17"-2112,-6-17-1057,6 5 993,0 1-416,6-6 32,-1 5-736,1 1-64,6-1-320,5 7 32,0-1-128,0 6 0,0 6-32,0 5-128,0 1 32,0 5-192,1 0 128,-7 6-320,-5-1 256,-6 7-384,5 0 320,-10 5-96,-1-6 192,0 1 128,-5-1 32,-1 1 128,7-6-96,-1-6 256,6-6-192,0 1 256,6-7-256,-1-5 160,7 0-160,11-5 160,0-1-192,-1-5 256,7 5-224,0-6 160,-1 1-160,1 5 64,-7 6-96,7-5 96,-12 5-128,6 0-32,-6 0 0,-5 0-608,-1 5 320,-5-5-2304,-1 0 1440,-5 6-5535,0 0 3743</inkml:trace>
  <inkml:trace contextRef="#ctx0" brushRef="#br0" timeOffset="38283">3532 2584 9856,'-5'-5'3680,"0"5"-1984,-4 5-1344,9 0 895,-6-1-671,2 1-224,-6 5-160,0 0-64,1 0-64,-5 4 32,4 1 0,5-1-128,-5-4 32,10 0 64,0-1 32,0-4 96,10 0 32,-1-5 32,1 0 64,0 0-96,-1 5-64,15-5-64,-4 5 0,4-1-64,-9 6 64,-6-5 0,6 4 96,-1 6-96,-4 5-64,0-11 0,-6 6 224,-8-1 96,-1 5 32,-10 1 0,6-5-128,-6-1-96,1 0 64,-6-4 0,1-5-32,5 5-32,-6-10-96,6 4-64,-1-8-128,5 4-64,6 0-256,-1-5-64,0 5-768,5-5-384,5-5-1215,0 1-577,5-1-928</inkml:trace>
  <inkml:trace contextRef="#ctx0" brushRef="#br0" timeOffset="38762">3686 2773 7552,'5'0'2880,"-5"-5"-1536,0 5-512,0 0 1472,0 0-1280,0 5 351,0-1-831,0 1 32,0 5-320,5 0-96,-5-6-96,4 6-64,1 0 32,0 4-32,5 1 0,-6-5 0,1-1 0,5-4 64,-5-1-32,0-4 192,5 5-128,-1-14 384,1 9-256,-5-10 384,-1 6-352,1-6 224,-5 0-256,-5-5 64,5 1-160,-4 0 160,-1-1-192,0 5 32,5 1-64,-5 4-64,5 0 32,0 5-32,5 5 0,0 0 0,4 4 0,-4 1-160,5 0 96,0-1-320,0 1 224,-1 0-448,-4-1 352,5-4-992,-5 5 672,4-1-2239,-4-3 1535,0-2-4192,4 6 3072</inkml:trace>
  <inkml:trace contextRef="#ctx0" brushRef="#br0" timeOffset="39381">3802 2464 8960,'0'-29'3424,"0"29"-1856,0-10-928,0 10 1439,5 0-1183,-5 10 192,5-5-672,-1 4-96,-4 1-192,10 5-32,0-1-32,-1 15-64,6 0 32,0-5-32,-6 0 0,1-4 64,0-1-32,-1 1 128,-4-1-96,5 5 32,4 1-32,-9-11 32,0 0-64,0-9-32,0 5 32,-5-10 96,5 5-64,-5-10 128,4 0-128,-4-5-32,0 6 0,0-11-32,5 6 0,5-11-96,0 5 64,-1 1 96,1 9-32,-1 0 128,1 10-96,5 0 32,-5 0-32,4 4 32,0 6-64,-4-1 192,0-4-128,-5 4 256,-1-4-224,-4 5 160,0 5-160,-4-11 160,4 1-192,-10-1 32,0 1-64,-9 0 32,0-5-64,-1-1-32,6 1 32,-6-5-544,11 0 288,-1-5-1312,0 5 864,6-9-2688,-1 4 1889,0 0-4257,10 0 3232</inkml:trace>
  <inkml:trace contextRef="#ctx0" brushRef="#br0" timeOffset="39818">4296 2608 7296,'-4'5'2816,"4"-5"-1536,-10-5-448,5 0 1472,5 5-1280,-5 0 447,1 5-927,-1 0 192,-5 0-416,0 4-32,6-4-192,-1 5-64,0-1 0,0 1 32,5 4-32,5-4 64,-5 5-64,10-1 128,-1-5-96,1 1 32,4-5-32,1 4 32,-6-4-64,1-5-160,0 0 64,-1 0-800,1 0 448,-5-5-1919,0 5 1311,0-4-4224,4-1 2944</inkml:trace>
  <inkml:trace contextRef="#ctx0" brushRef="#br0" timeOffset="40709">4320 2623 6400,'-5'0'2464,"5"0"-1344,0-5-544,-5 0 1376,5 10-1120,-5-5 832,-4 0-992,4 5 287,-5-5-575,1 5 160,4-1-320,-5 2 224,1 3-256,-1 1 320,5-1-288,0 1 224,5-1-224,5-3-64,0-2-96,5-4 160,4 0-128,1 5 96,-6 0-96,1-5 0,-1 5-32,1-1 96,0 6-96,-5 0 128,-1 0-128,1 4 32,-5-4-32,0-1 96,0 1-96,-9 0 128,-1 4-128,-5-4-32,6-1 0,-10 1-32,9 0 0,-9-5-288,9-1 160,0-4-1088,1 5 672,4-10-2368,0 5 1633,5-9-4353,5 4 3168</inkml:trace>
  <inkml:trace contextRef="#ctx0" brushRef="#br0" timeOffset="40959">4489 2517 10112,'6'-10'3776,"-6"10"-2048,-10 10-1088,5-6 1503,0 6-1215,0 0 416,-5 9-832,1-4 64,4-1-320,0 1-160,5 0-64,0 4-32,5 1 0,0-6-160,0-4 96,4-1-736,1 1 416,0-5-1632,0 0 1088,4-1-2431,0-4 1855,1 0-3360,-6-4 2752</inkml:trace>
  <inkml:trace contextRef="#ctx0" brushRef="#br0" timeOffset="41309">4582 2555 8704,'-10'-15'3232,"10"15"-1728,0 0-544,0 0 1503,5 5-1375,-5-5 192,0 5-800,5 4-32,-5-3-256,4 3-32,1 1-96,0 4-128,5 1 32,-5-6-32,-1 1 0,1 0 64,0 0 0,-5-1 64,5 6-32,0-10 192,-5-1-128,0-4 384,0 0-256,0 0 224,0-4-224,0-11 0,-5 1-128,0-1-192,5 0 32,5-9-32,-5 10 32,5-5 0,4-1 0,1 1-576,0-1 352,-1 10-2496,1 1 1536,0 4-4863,-1 5 3391</inkml:trace>
  <inkml:trace contextRef="#ctx0" brushRef="#br0" timeOffset="41650">4840 2408 9472,'-26'-42'3584,"26"42"-1920,0-26-960,0 18 1407,0 8-1183,0-9-32,0 9-576,0 0-992,0 0 352,0 0-2559,0 9 1599,0-9-4096,9 8 3008</inkml:trace>
  <inkml:trace contextRef="#ctx0" brushRef="#br0" timeOffset="41485">4896 2589 11648,'17'17'4384,"-17"-17"-2369,0 8-1919,0-8 832,0 9-608,0-1-672,9-8 160,-9 9-2271,0-1 1375,-9-8-4320,9 9 3008</inkml:trace>
  <inkml:trace contextRef="#ctx0" brushRef="#br0" timeOffset="42278">4954 2187 10880,'0'5'4128,"0"-5"-2241,5 0-1343,-5 0 1120,5 5-992,-1 0 32,1-1-448,0 11 32,0 0-160,0 4 64,4 5-96,1 5 96,0-5-128,-1 10-32,1-5 0,0-5-128,-6 0 64,2-4 96,3-1-32,-4 1 64,0-6-64,0 0-32,0 1 32,-5-5 32,4-1-32,1-4 192,-5-5-128,5 0 32,-5-5-64,5-4-64,-5-6 32,5 1-128,4 4 64,-4-9 32,5 4 0,-5 0 64,4 6-32,1 4 128,4 5-96,-4 5-32,4 0 0,-4 5 32,5 4-32,4 5 64,0 5-64,-4-4 256,-5-1-160,-6 0 448,1-4-320,-10 0 96,5-1-224,-9-4 0,4-1-64,-10 1-64,5 0 32,-8-6-32,3 1 0,-5-5-448,6 0 256,-1-5-1184,6 1 768,-1-6-2208,1 0 1600,9 1-3775,0-6 2815,9 0-2912,1 1 2880</inkml:trace>
  <inkml:trace contextRef="#ctx0" brushRef="#br0" timeOffset="42640">5389 2463 9472,'15'0'3520,"-15"0"-1920,19-5-800,-14 5 1535,0 0-1311,5-5 288,-1 5-800,-4-5-32,5 0-288,-1 1 32,1-2-128,0-3 96,-5 4-128,5-5 320,-6 1-192,1 4 384,-5-5-320,-5 0 448,1 6-416,-6-1 288,-5 5-320,1 0-64,-1 5-128,-4 9-128,0 1 32,-1 4 32,10 1-96,1-6 64,9 10-32,-5-5 0,5 1 64,5 9-96,-1-10 64,1-4 32,10 4 64,-10-4-192,9-6 32,1 6-544,4-10-192,10 0-640,-4-1-224,-1-4-1184,0-4-479,0-6-1345</inkml:trace>
  <inkml:trace contextRef="#ctx0" brushRef="#br0" timeOffset="43058">5718 2376 10240,'0'-14'3872,"5"14"-2112,0 0-705,-5 0 1217,0 5-832,0 0-320,4-1-544,1 16-160,0-11-224,0 6-192,0 5-96,4 4 128,-4 5 32,5-5 0,-5 5 32,0 0-64,-5-5-32,5-4 32,-1-1-32,-4-5 0,0-4 64,0 0-32,5-6 64,-5-4 128,0 0 192,0-4-224,-5-10-32,5-1-96,0-14 32,-4-15-128,8 15 0,-4 5 96,5 0 96,0 4 64,9-4 96,-9 10-96,15-1-64,-6 6-64,1 3-96,-1 2-128,1 4-64,0 0-704,-1 4-192,-4 2-928,-1 3-352,-4 11-3455</inkml:trace>
  <inkml:trace contextRef="#ctx0" brushRef="#br0" timeOffset="43767">4518 3183 10624,'-14'-14'3936,"14"14"-2112,0-19-1217,0 14 1505,5 0-1216,-1 1 288,1-2-736,10-3 288,-1-1-416,6 0 320,-1 1-352,5 0 128,0 9-256,15-10 64,0 5-128,-10 0 160,0 5-160,-9 0 32,-1 0-64,0-5-128,1 5 32,-1 5-896,-4-5 512,-1 5-2432,-9 0 1568,5-5-5407,-6 4 3743</inkml:trace>
  <inkml:trace contextRef="#ctx0" brushRef="#br0" timeOffset="43498">4596 2995 7552,'0'-9'2816,"0"9"-1536,0-5 128,0 5 1983,0 5-1823,0-5 448,0 9-1248,0-4 192,0 5-576,0 4 0,0 1-224,5 9-32,0 0-64,0 0-64,-1-4 32,6-5-320,-5 4 160,5 5-800,4 5 512,-4-9-1632,-1-6 1120,1 0-2783,0 1 2047,-6-5-3360,1-6 2848</inkml:trace>
  <inkml:trace contextRef="#ctx0" brushRef="#br0" timeOffset="46195">3542 3721 9088,'-5'-9'3424,"5"9"-1856,0 0-928,0 0 1503,5 0-1215,-5 9 416,10 1-832,-6 5 0,6-1-320,0 6 32,-1 4-128,1 5 0,4-5-32,-4 1 32,5-1-64,-6 0 128,1 0-96,-5-5 32,0 1-32,0-11-64,-5 6 32,4-5 32,-4 0-32,0-1 192,-4-4-128,4-5 192,-5 4-192,-5-13 96,0 0-96,1-11 0,-6 5-32,1-14-128,4 5 32,-5-10-32,6 1 0,0-12-96,3 12 96,6-6 96,0 5 0,10 0 64,0 10-64,-1 5 64,6 4-64,4 15 64,-4 0-64,-1 5 64,6 9-64,-6 1-32,1 4 32,-6 6 96,1-6-64,-5 5 128,-1 0-128,-4-4 32,5-1-32,-10-5-64,5 1 32,-14 0 32,0 0-32,-1-11 64,5 6-64,-4-10-96,4 4 32,1-4-672,-1-4 384,0-1-1568,0 0 1056,10-5-3007,0 6 2143,10-6-3872,0 5 3136</inkml:trace>
  <inkml:trace contextRef="#ctx0" brushRef="#br0" timeOffset="46508">3890 3871 10496,'5'15'3936,"-5"-15"-2112,10 14-1345,-10-9 1217,4 5-1024,1-5 256,0 4-576,0 1 32,4 0-256,-4 5-64,5-6-32,-5-4 32,4 5-32,1-6 128,0 1-96,-5-10 320,4 5-192,6-9 512,-6-1-384,6-5 352,-6 1-384,-9-5-96,5 4-96,-5 1-288,0-6 96,-5 1-864,1-1 512,-1 1-2560,0 9 1696,0 1-5151,5-1 3615</inkml:trace>
  <inkml:trace contextRef="#ctx0" brushRef="#br0" timeOffset="45404">4427 3164 7424,'0'0'2816,"0"0"-1536,-10-5-928,10 5 1312,0 0-992,0 0 704,-4 0-832,-1-4 447,5 4-575,-5 0 320,5-5-416,-5 5 320,5 0-352,0-5 128,5 5-256,-5-5 64,5 5-128,4-4 0,1 4-32,0 0 96,-1 0-96,6-5 256,0 5-192,-1-5 160,1 5-160,-1-5 64,-4 1-96,4-1 96,-4 0-128,4 5-32,-4-5 0,-1 5 32,1 0-32,-5 0-32,5 0 32,0 0 32,4 5-32,-9-5 64,-1 0-64,2-5-32,-2 5 32,1 0-32,0 0 0,-1 0-928,-4 0 512,0 0-3360,0 0 2113,-4 0-4577,4 0 3520</inkml:trace>
  <inkml:trace contextRef="#ctx0" brushRef="#br0" timeOffset="47094">4083 3556 13824,'0'-5'5183,"0"5"-2815,5 0-2560,-5 0 960,0 5-576,5 0-32,-1 4-96,6 11 32,0 4-64,-1 0 128,1-5-96,0 5 32,-1 1-32,1-1-64,0 0 32,0 10-128,4-5 64,-4 0 96,-1-10-32,-4-4-96,0-1 32,-1-4 32,2-5 0,-6 0 128,0-5-64,0-5 192,0 0-160,0-5-32,0 1-32,0-15-32,4 4 0,1 1 64,0 5-32,0-1-32,5 5 32,-1 0 32,6 6-32,-1-1-32,1 5 32,-6 5 32,1 4-32,0 1-96,0 0 32,-1 9 160,-4 5-64,-1-9 192,-4-1-160,0 1 32,-4-1-64,-1 1 160,-4-5-128,-6 4 192,-5 1-192,1-11-32,5 1-32,-1-5-608,1 0 320,-6-5-1440,6 1 928,4-6-2816,1 5 2016,9-9-4575,0-1 3455</inkml:trace>
  <inkml:trace contextRef="#ctx0" brushRef="#br0" timeOffset="47445">4437 3490 12032,'-5'-10'4575,"5"10"-2495,0-15-1856,0 15 1344,0 5-960,0-5 256,0 5-512,0 4 32,0-3-256,5 8 64,-1-5-96,1 11-64,5-1 0,10 10 32,-6 5-32,1-5 64,-1-5-64,-4 0-32,0-5 32,4 16-32,1-7 0,-6-3-224,1-11 128,-1 0-800,1 1 480,-5-10-1632,0 4 1120,0-9-4127,0 5 2815,4-5-3328,-4-5 3200</inkml:trace>
  <inkml:trace contextRef="#ctx0" brushRef="#br0" timeOffset="47850">4669 3571 10368,'-25'-51'3872,"25"51"-2112,0-17-993,-9 17 1473,18 0-1280,-9 0 160,0 0-704,0 0 64,0 9-320,0-1 0,0 1-96,0 8-256,8-1 96,-8-7-1088,0-1 640,9 1-2912,-1-1 1921,0 1-4353,9 8 3328</inkml:trace>
  <inkml:trace contextRef="#ctx0" brushRef="#br0" timeOffset="47640">4732 3711 11648,'5'5'4288,"-5"-5"-2305,5 14-1663,-5-9 1248,0 0-928,0 0 96,5 4-448,-5 1-96,0-1-128,4-3-960,-4 3 480,0 1-2944,0-6 1889,0 1-4385,0-5 3296</inkml:trace>
  <inkml:trace contextRef="#ctx0" brushRef="#br0" timeOffset="48264">4969 3533 11520,'0'5'4288,"0"-5"-2305,-5 5-1471,5-5 1376,-5 4-1088,0 6 0,0 0-480,1 5 0,4-6-192,-5 1 64,5-1-96,0 1-192,5 0 32,-1-1-32,1 6 32,5-5 128,0 0-32,0-1-32,4 1 32,1-1 32,-1 6-32,-4-5 128,0 0-96,-6-1 128,1-4-128,-5 9 32,-5-4-32,1 5 32,-6-5-64,0-1-32,0 6 32,-4-6-320,4-4 160,-4 5-736,-1-1 480,0-4-1984,6-5 1280,4 0-5119,5 0 3455</inkml:trace>
  <inkml:trace contextRef="#ctx0" brushRef="#br0" timeOffset="48849">5085 3300 13824,'5'-5'5183,"-5"5"-2815,4 0-2560,-4 0 1024,5 0-608,0 10 96,0-5-192,5 14 160,-6 0-192,6 6 32,0 3-64,-1 11 32,6-5-64,-6 10-96,1-6 32,5 1 96,-5-6-32,4 2-32,-4-11 32,-1 0-128,1 0 64,-5-10 32,0 1 0,-1 0 0,2-6 0,-2 1 64,1 0-32,-5-10 128,0 4-96,0-8 192,-5 4-160,1-10 96,4-5-96,-10-14-128,10 5 0,-5 0 32,5 0 0,5 5 0,-1 4 0,6 1-96,-5-1 64,10 10-32,-1 5 0,-4 5-96,4 4 96,-4 6 32,0 0 32,4 4 128,0 5-64,-4 1-96,0-11 0,-5 5-480,0-5 288,0-4-1088,-1 5 704,6-5-2048,-5-6 1504,0 1-4767,4-10 3327</inkml:trace>
  <inkml:trace contextRef="#ctx0" brushRef="#br0" timeOffset="50691">5554 3687 6528,'0'5'2464,"0"-5"-1344,0 0-480,0 0 1408,0 0-1152,0-5 736,5 0-992,0 0 447,-5 5-639,4-4 96,2-1-288,-2 0 32,1 0-160,5-5 160,-5 0-192,-1 6 320,6-1-224,-5-5 320,0 5-288,0-4 160,-1-1-224,2 0 224,-2 6-256,-4-2 32,5-3-96,-5 4 32,0 0-64,0-9 64,0 4-64,-5 5 64,5-5-64,-4 5 128,-2 1-96,-3-1 192,-1 0-160,0 5 32,6 0-64,-6 5-128,5 0 32,0-1 32,1 6 0,-6 4 0,0 6 0,5-5-96,5 4 64,0-4-32,0 4 0,0-5 0,5 6 0,5-1 64,0 1 0,-6-6 64,6 1-32,0-5-96,-1 0 32,6-1 32,4-4 0,-4-1 64,-1-4-32,-4 0-96,4 0 32,1-4-480,-5-1 288,4 5-1888,-4-5 1184,0 5-5311,-6 0 3455</inkml:trace>
  <inkml:trace contextRef="#ctx0" brushRef="#br0" timeOffset="49279">5593 3581 13056,'9'9'4831,"-9"-9"-2623,15 0-2304,-11 0 928,6 0-512,-10 0-32,10-5-160,-1 1-32,-3-1-32,3-5-64,0 5 96,-4 0-64,-5 1 64,0-1-64,0 0 64,-9-5-64,4 6 64,0-1 128,-5 0 128,-4 5 0,-1 5 32,6-5-128,-1 9-96,1 15-64,-1 1-96,5 3 32,5-8 32,0-1-32,5-4-32,-5-1 32,10 1 32,4 9-32,0-10-32,6 1 32,-11-10-32,6-1-448,-1 1-96,-4-5-352,10 0-96,-6 0-1216,5-5-512,-5-4-2495</inkml:trace>
  <inkml:trace contextRef="#ctx0" brushRef="#br0" timeOffset="49742">5796 3529 13184,'0'9'4927,"0"-9"-2687,15 19-2176,-15-14 960,9 0-544,1 14-96,-5-4-224,-1-6-64,6 11-32,0 4-64,-1-4 96,-3-1-64,-2-10 64,1 1-64,0 5-32,-5-5 32,4 0-32,-4-1-160,0-4-32,0-1 96,0-4 32,0 0 128,-4-4 32,-1-1 96,0-14 96,-5-16 0,1 2 0,-1-1-32,10 9 0,0 6-64,0 0-32,0 0 96,0-1 96,5 1-288,0 4 0,0 0 0,9 6 96,-9-1 0,9 1 64,-4 4-128,4 0-64,-4 0-96,0 5 32,-1 0-480,1 5-128,-5-5-448,0 5-224,-1 0-960,-4-1-416,0 6-2783</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8:54.184"/>
    </inkml:context>
    <inkml:brush xml:id="br0">
      <inkml:brushProperty name="width" value="0.05714" units="cm"/>
      <inkml:brushProperty name="height" value="0.05714" units="cm"/>
    </inkml:brush>
  </inkml:definitions>
  <inkml:trace contextRef="#ctx0" brushRef="#br0">4026 3428 5888,'-18'0'2176,"18"0"-1152,-8 8-640,-1-8 1312,0 0-960,9 0 768,-9 0-864,0-8 96,0 8 32,9-9 64,-9 9-65,9-9-31,-9 9-384,9-9-64,0 9 32,9 0-256,-9 0-96,9 0 0,0 0 64,0 0 352,9 0-224,-1-9 224,1 9-224,9 0 128,-9 0-160,9-9 0,-1 0-64,10 9 32,-9-8-64,8-2-32,1 10 32,0-9-32,8 9 0,-8 0 128,9 0-64,-10 0 32,1 0 32,0 0 64,8-8-96,1 8-128,-10 0 0,10 0-32,-1 8 0,1-8 128,-10 0-32,10 0 64,-9 0-64,8 9 64,-8-9-64,8 10-32,1-10 32,-10 0 32,1 0-32,9-10 128,-9 10-96,0-9-32,-1 9 0,0 0-32,1-8 0,9 8-96,-10 0 64,1-9 32,0 18 0,-1-18 64,-8 9-32,9 0 64,-10 0-64,1-9-32,0 9 32,0-9-128,-1 9 64,1-9 32,0 9 0,0-9 64,0 9-32,-1 0-32,1 0 32,0 0-32,0-9 0,-1 9 64,-8 0-32,9 0-32,-9 0 32,-1-9-128,1 18 64,0-9 32,-9 0 0,0 0 64,9 0-32,-10 9 64,2-9-64,-2 0 128,1 0-96,0 0 32,9 0-32,-9 9-64,0-9 32,0 0-32,9 9 0,-10-9-96,1 0 64,9 0 96,-9 0-32,0 0 64,0 0-64,0 0-32,-9 0 32,9 0-32,0 0 0,-9 0 0,8 0 0,-8 0 0,0 0 0,10 0 0,-10 0 0,9 0 0,-9-9 0,0 9 64,0 0-32,0 0 64,0 0-64,0-9-32,-9 9 32,9-9 96,-10 9-64,2-9 192,8 0-160,-18 1 96,9-1-96,-9-1-128,9 2 0,-9-1 32,1 0 0,-1-9 64,0 9-32,0 0-96,9 1 32,-9-1 32,10 9 0,-10-10 64,0 2-32,9-1-32,0 9 32,0-9-32,0 9 0,0-9-96,9 9 64,-9 0-128,9 9 96,0-9 32,9 0 32,0 9 0,0 0 0,0-1 64,9 2-32,0-1-32,0-1 32,-1 1-192,10 0 96,0-9 32,-1 9 32,1 0 0,0 9 0,0-10 64,0 2-32,-10-1 128,1-1-96,0 1-96,0 0 0,-9 0 96,0 9-32,-1-9 128,-8 0-96,0 0-32,0-1 0,-8 1-32,8 1 0,-18 7 0,9-8 0,-9 9 0,0-9 0,0 8 64,1-8-32,-1 9 128,-9-9-96,9 9 128,1-9-128,-10 0 32,18 0-32,-9-1-128,9 1 32,0 1 32,0-2 0,0 1-160,0 0 96,0 0-800,9-9 448,-8 9-2144,8 0 1440,-10 0-5503,2-1 3711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9:22.751"/>
    </inkml:context>
    <inkml:brush xml:id="br0">
      <inkml:brushProperty name="width" value="0.05714" units="cm"/>
      <inkml:brushProperty name="height" value="0.05714" units="cm"/>
    </inkml:brush>
  </inkml:definitions>
  <inkml:trace contextRef="#ctx0" brushRef="#br0">10455 4795 7936,'0'0'2976,"0"0"-1600,0 0-608,0 0 1504,0 0-1280,0 0 735,0 0-1023,0-12 384,0 0-608,0 0 64,0 12-288,12-35 32,-12 11-160,0-24 64,12 0-96,-12 1 0,12 11-32,-12-12-64,12 12 32,-12-11 32,12 11-32,-12-1 128,0 14-96,0-13 128,12 36-128,-12-12-32,0 24 0,0 12-32,0-1 0,11 1-96,1 13 64,-12-2-128,12 1 96,0 24-96,12-12 64,-12-1 128,0-23 0,-12 12-32,12-12 32,0-12-32,-12 0 0,12 0 0,0-12 0,0-12 64,0 0-32,0-12 128,-1 12-96,1-24 32,0 0-32,12-35 32,-12 11-64,0 1 128,-12 23-96,12-13 128,-1 14-128,-11-13 128,0 12-128,0 0-32,0 24 0,0 0-128,0 1 64,0 11-384,0 0 192,-11 11-1216,11 1 800,0-12-3104,11 12 2081,-11-12-4321,24 12 3360</inkml:trace>
  <inkml:trace contextRef="#ctx0" brushRef="#br0" timeOffset="410">11086 4449 9216,'-12'24'3520,"12"-24"-1920,-23 35-1024,23-23 1247,0 0-1023,0 0 96,12 0-576,-12 12 96,11 0-256,-11 0 224,12-12-256,0 0 256,0-1-256,0-11 320,12 0-256,-12 0 96,12 0-160,-12-11 224,-1 11-224,1-24 320,-12 12-256,12-24 384,-12 12-320,0 0 384,-12 0-384,0 0 32,1 13-192,-1-13-192,0 12 32,-24-12-96,12 24 64,12-12-416,0 24 256,0-12-1152,12 12 800,-11 0-2496,11 0 1760,0 0-4767,11 0 3423</inkml:trace>
  <inkml:trace contextRef="#ctx0" brushRef="#br0" timeOffset="1018">11337 4056 8192,'0'-12'3072,"0"12"-1664,0 0-448,0-12 1792,0 24-1537,0-12 481,0 0-1024,0 12 96,0 0-448,11-12-32,2 36-192,-1-13-64,-12-11 0,24 12 32,-12-12-32,0 24 64,11-12-64,1 12-32,0-1 32,-12-11-32,0 0 0,0 0 64,0-1-32,0-11-32,0 12 32,0-12 32,0 0-32,-12-12 128,0 12-96,0-12 192,0 0-160,-12 0 96,0-12-96,-12 12 96,12 0-128,-24 0 32,12 12-32,-11-12-128,-1 12 32,12 0-128,-1 0 96,14 0-32,-1 0 32,12 0 64,0 0 0,12 11 128,-1-11-64,2 0 32,11 0-32,-12-12-64,12 0 32,-1 0-32,1 0 0,12 0-512,-12 0 288,-12 0-1248,12 0 832,-12-12-2272,0 0 1633,12 0-4481,-13 1 3232</inkml:trace>
  <inkml:trace contextRef="#ctx0" brushRef="#br0" timeOffset="1401">11707 4461 8832,'0'12'3328,"0"-12"-1792,0 0-960,0 0 1344,0 0-1121,11-12 321,-11 12-672,12-12 160,-12 12-352,12-12 0,0 0-160,0 0 288,0 12-192,0-24 320,0 24-288,0-12 160,0 0-224,-12 0 128,12 0-160,-24-12 64,12 24-96,-12-12 160,0 1-160,-12 11 96,0 0-96,0 0-64,1 11 0,11 1-32,0 0 0,0 12-96,12 0 64,0 0 32,0 12 0,0 0 0,12-25 0,0 13 0,0-12 0,11 12 0,1-12 0,0 0 0,0-12-352,-12 0-96,12 0-832,0 0-384,0 0 896,-1-12-1663,1 0-641,0 0-1312</inkml:trace>
  <inkml:trace contextRef="#ctx0" brushRef="#br0" timeOffset="2064">12113 4091 8192,'-12'24'3072,"12"-48"-1664,-12 12-512,12 12 960,0-12-321,0 12-31,12-12-384,-12 0-128,0 0-544,12 1-64,0 11-32,0-12-288,0 12 0,-12 0 0,12 12 96,-1-12-128,1 11-32,0 1 0,-12 0 64,13 0 32,-13 0 32,12 12 0,-12 0 0,0 0-64,-12 12-64,12-13 96,0 1 64,0 0 0,0 0 0,0-12-32,0 0 64,0-12 32,12 0 32,-12 0-64,12-12-32,0 0-192,11 0-32,1 0 32,0 12 0,0 0 32,11 12 0,-11 0 0,12 12 64,-12-12-96,0 24-64,12 11 64,-25-23 64,1 0 0,0 0-32,-12 0 32,0 0 32,0 0 32,-12 0 96,-23-1 32,11-11 32,0 0 0,0-12 64,-12 0-96,12 0 32,-23 0-224,11-12-32,-11 0-352,35 0-160,-12 12-672,11-11-192,-11-1-1056,13 0-448,-1 0-2687</inkml:trace>
  <inkml:trace contextRef="#ctx0" brushRef="#br0" timeOffset="6906">10407 5177 10368,'-36'0'3872,"36"0"-2112,-23-36-1281,23 24 1281,-12 24-1024,0-12 320,12 12-608,-24 0 160,12 12-352,0-12 0,12-1-160,0 1 0,0 0-32,0 0 96,12 0-96,0 0 32,12 0-32,-12 0-64,11 0 32,1 0 32,0 0-32,0 12 64,0 0-64,-1-1 128,-11 1-96,-12-12 128,12 12-128,-12-12 32,0 11-32,0 1 160,-12 0-128,0-12 32,0 0-64,-11-12 32,11 12-64,-24-12-32,12 12 32,1-12-256,-1 0 128,12 0-512,0 0 320,12 0-1216,0-12 864,0 12-2752,12-12 1889,0 0-4321,0 0 3264</inkml:trace>
  <inkml:trace contextRef="#ctx0" brushRef="#br0" timeOffset="7198">10586 5402 9216,'12'0'3520,"-12"0"-1920,12 12-736,-12 0 1503,11-12-1311,-11 12 64,0 0-736,12-12-96,-12 12-160,12 11 128,0 1-160,0-12 192,0 0-192,12-12 192,-12 12-192,12-12 192,-12 0-192,24 0 256,-13-12-224,1 0 96,-12 0-128,0 0 96,0-11-128,-12 11 32,0-12-32,0 12-416,0 0 224,0-12-1248,0 24 768,-12-24-2624,12 24 1793,0-11-4481,0-1 3328</inkml:trace>
  <inkml:trace contextRef="#ctx0" brushRef="#br0" timeOffset="7707">10967 5070 11392,'0'0'4224,"0"0"-2305,0 12-1663,0 0 1280,0-12-928,0 12 192,12-12-480,-12 11-32,0 13-192,11 24 96,1-13-128,0 1-32,0 0 0,-12-12-32,12 12 0,0-12 0,-12 11 0,12-11-160,0 0 96,-12 0-32,0-12 32,0 0 128,12-12-32,-12-12 192,0 12-128,12-24 32,-12 12-64,12-12 96,0 0-96,0 12 32,0 0-32,-12 1-128,23 11 32,-23 0 96,24 0-32,-24 11 128,12 1-96,0 0 32,0 12-32,-12-12 96,0 12-96,0-12 32,0 0-32,-12 11 96,12-11-96,-24 0 32,12 12-32,-11-24-64,11 12-192,0-12-32,0 0 96,0 0-576,12 0-160,0-12-2944,0 0-1023,12 0-1569,-12 0 2592</inkml:trace>
  <inkml:trace contextRef="#ctx0" brushRef="#br0" timeOffset="8140">11516 5296 8960,'-24'-24'3328,"24"24"-1792,-12 12-672,12-12 1087,-12 12-607,0-1-128,0-11-416,1 12-192,-1-12-352,0 12-32,12 0 0,-12 0-96,12 0-96,12 12 0,0-12-32,-12 0 0,23 0 0,-11 0 0,0 0 64,24 0-32,-24 0 64,0-1-128,-1 1 0,1-12 96,-12 12 96,0 0-64,0 0 0,-12 0-96,12-12-32,-11 12-128,-1-12-32,0 12-480,12-12-128,0 0-2208,0-12 33,12 0-129</inkml:trace>
  <inkml:trace contextRef="#ctx0" brushRef="#br0" timeOffset="8363">11671 5273 7808,'0'-24'2880,"0"24"-1536,-12 36-384,12-48 992,-12 24-353,0 0-95,12-1-352,0-11-160,0 24-544,-12-12-128,12 12-96,0-1-96,12 1-96,-12 0 0,12-12-32,0 0-160,0 0 32,0 0-576,0 0-256,-1-12-768,1 0-351,0 0-929,12-12-352,-13 0-32</inkml:trace>
  <inkml:trace contextRef="#ctx0" brushRef="#br0" timeOffset="8693">11814 5249 10624,'-12'-12'4032,"12"12"-2177,0 12-1375,0-12 992,0 12-512,0-12-160,0 12-384,12 0-128,-12 0-160,12 11-32,-12-11 96,12 12-160,-12 0-96,12-1 32,-12 1 0,12-12 32,0 0 0,-12 12 0,0-12 64,12 0 96,-12-12 128,0 0 0,0-24 64,0 24-128,0-24 32,0-12-160,0 12-64,0 1-96,11-1 32,-11 12-128,0 0 32,12-11-352,0 11-96,0 0-704,0 12-288,0 0-799,-1-12-289,1 12-1792</inkml:trace>
  <inkml:trace contextRef="#ctx0" brushRef="#br0" timeOffset="8993">12038 5174 8576,'-21'-83'3232,"21"83"-1728,0-21-1472,0 21 608,0 0-512,0 0-32,21 0-1312,-21 0-448,0 0-1920,0 0-768</inkml:trace>
  <inkml:trace contextRef="#ctx0" brushRef="#br0" timeOffset="8858">12125 5296 11392,'0'23'4288,"0"-23"-2305,-12 24-1599,12-24 1024,0 12-576,0-12-160,0 12-384,0 0-192,0 0-64,0-12-736,0 12-320,0-12-896,0 12-319,0-12-2625</inkml:trace>
  <inkml:trace contextRef="#ctx0" brushRef="#br0" timeOffset="10875">11373 5988 10496,'0'-12'3936,"0"12"-2112,24-24-1153,-24 12 1473,24 12-1216,-1-12 256,13-12-736,0 12-64,0 12-224,-12-12-96,12 12-32,-13 0-128,-11 0 64,24 12-672,-12-12 384,-13 12-2336,13-12 1472,-12 0-4863,0 0 3391</inkml:trace>
  <inkml:trace contextRef="#ctx0" brushRef="#br0" timeOffset="10650">11528 5736 11392,'0'12'4224,"0"-12"-2305,0-12-1599,0 12 1312,0 12-960,0 0 96,11 12-480,-11-12-32,13 12-160,-1-1 0,-12 2-32,12 11-768,0-12 416,0 11-2176,0 1 1376,-1-12-4799,-11-12 3295</inkml:trace>
  <inkml:trace contextRef="#ctx0" brushRef="#br0" timeOffset="9517">12124 5010 9728,'0'0'3584,"0"0"-1920,0 0-960,0 0 1055,0 12-703,0-1 128,0-11-320,12 24-480,0-12-160,0 12-32,-1 0-96,1 12-64,0-12-96,0 11-32,-12 1-96,12 0 96,-12-13-64,12 1 64,0 0 0,-12 0 32,0-12 128,12-12 96,-12 12 64,0-24-32,12 12 32,-12-12-128,0 0-64,0-12 64,12 12-64,-12-12-32,12 13 96,0-1 0,0 0 32,0 0 0,0 12 0,-1 12 0,1 0 0,0 0 0,-12-12-64,12 23 32,-12 1-128,0 0 0,0-12 96,-12 0 32,0 12-32,0-12 32,1 0-64,-1 0 64,-12 0-128,12 0-64,12-12-512,-12 0-160,0 0-832,12 0-320,12-24-1727,-12 12-801,12 12 512</inkml:trace>
  <inkml:trace contextRef="#ctx0" brushRef="#br0" timeOffset="9883">12410 5296 8192,'12'0'3072,"-12"0"-1664,0 0-736,12 0 960,-12 11-288,11-11-97,1 0-255,0 0-160,0 0-448,0-11-256,12 11 0,-12 0-32,0-12 96,0 0-96,0 0 0,0 0-32,0 0 32,-12 12 352,0-24 192,0 13-64,-12 11 0,12-12-128,-24 12 32,12 12-256,-12-1-64,12 1-160,-12 12-32,12-12-32,0 12-64,12-1 96,0 1 0,0 0 32,12 0 64,0 0-96,12 0-64,0-12-224,0 0-128,-12 0-448,12-12-160,0 0-864,-1-12-384,1 12-863,-12-12-417,12 0-128</inkml:trace>
  <inkml:trace contextRef="#ctx0" brushRef="#br0" timeOffset="10233">12757 5129 9600,'-12'-12'3584,"12"12"-1920,0 0-672,0 0 1119,0 12-767,0 0-192,0-12-512,0 12-64,12 0-352,-12 12-64,12-1-32,0-11-160,-12 24 32,12-24 0,-12 24 64,11-12-96,-11 0-64,12-12-32,-12 11 96,12-11 0,-12 0 32,0-12 0,0-12 0,12 12 64,-12-23 96,0 11 0,0-24 64,0 0-192,12 12-32,-12-12 0,12 12 64,0 1-32,0 11-32,-1-12-128,1 24-64,0-12-1184,-12 12-448,0 0-1759,0 24-737,0-12 64</inkml:trace>
  <inkml:trace contextRef="#ctx0" brushRef="#br0" timeOffset="11655">10193 6523 8960,'12'-12'3424,"-12"12"-1856,0 0-1280,12 0 1504,-12 0-1057,12 12 769,0 0-864,0 12 288,11-13-544,-11 1 0,12 24-224,0 0-96,0 0-32,0 0 32,-12-1-32,0 1-32,0-12 32,-12-1 32,12 1-32,-1 0 64,-11-12-64,0 0-32,0-12 32,0 0 160,0-12-96,0 0 384,-11-12-256,-1-11 224,-12-13-224,12 1 64,0-1-160,0 0 0,12 0-64,0-11 96,0 11-96,0 1 128,12 11-128,0 12 32,12 12-32,-12 0 32,11 12-64,13 12-32,-12 0 32,0 12 32,-13 0-32,1 0-32,-12 0 32,0 11 32,0 1-32,-12-1-32,1-11 32,-13 0 32,12 0-32,0-12-32,0-12 32,-23 12-480,11 0 256,0-12-1184,12 0 768,12-12-2208,0 12 1600,0 0-3263,24-12 2527,-12 0-2976,12 0 2848</inkml:trace>
  <inkml:trace contextRef="#ctx0" brushRef="#br0" timeOffset="11925">10694 6582 8576,'12'0'3232,"-12"0"-1728,0 0-416,0 0 1791,11 12-1567,-11 0 256,0 0-960,0 0 128,0 12-416,0-12-32,12 0-192,-12 0-64,12 12 0,0-12 96,0-1-64,0-11 128,0 0-128,0 0 128,0 0-128,0-11 128,0-1-128,-1-12-32,1 12 0,-12 0-480,12 0 256,-12 0-1728,0 0 1024,0-12-3615,0 0 2527,0 12-3680,0-11 3232</inkml:trace>
  <inkml:trace contextRef="#ctx0" brushRef="#br0" timeOffset="12460">10872 6273 10112,'-12'0'3776,"12"0"-2048,0 0-897,0 0 1569,12 0-1344,-12 0 192,12 0-768,-12 12 128,11 0-352,13 12 64,-12 12-192,0-1 0,12-11-64,-12 12-128,0-12 32,0 11-128,0-11 96,0 24-96,0-12 64,0-12 0,0-1 32,-12-11 64,11 12 0,-11-12 128,0 0-64,0-12 192,0 0-160,0-12 96,0 0-96,0-12 0,0 12-32,0-23-64,12 11 32,0 0 32,0 0-32,0 12-32,0 0 32,0 0 32,0 24-32,11 0 64,-11 0 0,0-12 32,0 24-64,-12-12-64,12 12 96,-12 0-64,0-1-32,0-11 32,0 12-32,-12 0 0,0-12 0,-12-1 0,1 1 0,-1 0-96,0 0 0,12-24-1344,0 12 768,0-12-2624,12 0 1856,0-11-4831,0-1 3519</inkml:trace>
  <inkml:trace contextRef="#ctx0" brushRef="#br0" timeOffset="12739">11278 6249 10880,'-12'-12'4128,"12"12"-2241,0-12-1503,0 0 1664,0 12-1216,0-12 512,12 12-800,-12 0 288,0 12-512,12 12 128,0 0-288,0 11 128,0 1-160,0 0-64,11 11-32,-11-11-32,12 0 0,1 24-224,-2-25 128,-11 1-864,0 0 512,12-12-1856,-12-12 1312,0 12-3871,11-13 2719,-23 1-1824,12-12 736,0-12 288</inkml:trace>
  <inkml:trace contextRef="#ctx0" brushRef="#br0" timeOffset="12908">11707 6476 11520,'0'0'4288,"0"0"-2305,0 24-1663,0-24 896,0 11-384,0 1-96,0 12-512,0-12-128,0 0-64,0 0-608,12 12-256,-12-12-1600,0-12-671,12 12-1633</inkml:trace>
  <inkml:trace contextRef="#ctx0" brushRef="#br0" timeOffset="13124">11613 6297 12032,'-13'-24'4479,"1"12"-2431,12 0-1760,0 12 960,0 0-768,0 0-192,0 12-256,12-12-64,-12 24 32,13-12-640,-13 0-224,0 0-1024,11 0-415,-11 0-2465</inkml:trace>
  <inkml:trace contextRef="#ctx0" brushRef="#br0" timeOffset="13381">11863 6404 10112,'-12'12'3872,"12"-12"-2112,-24 24-929,24-24 1089,0 12-672,0 0-224,0 0-544,0-12-224,12 12-160,0 0-96,0-1 96,0-11-128,11 12 0,1 0 96,0 0 32,-12 0-32,0 12 32,-1-12-64,-22 12 64,11 0-128,-12-1 0,12 1 32,-24 0 64,12 0-96,12-12 0,-12 0-544,0-1-256,12 1-480,0-24-224,12-11-2271,12-13-1025,0-12 992</inkml:trace>
  <inkml:trace contextRef="#ctx0" brushRef="#br0" timeOffset="13832">12029 6034 12416,'0'12'4639,"0"-12"-2495,0 12-1856,0-12 960,0 12-640,12 0-96,-12 0-128,12 0 64,-12 24-224,12 0-64,-1 11 32,1-11-96,0 24-64,0 11 0,0-23-32,-12-12-224,13 0 0,-1 12 32,0-25 96,-12 13 0,11-12-32,1-12 96,-12-1 0,12-11 96,-12 0 96,0-11 0,0-1 0,0-24-32,12 12 0,-12 1-64,12-1 32,-12 0 64,12 0 128,-12 12-128,12 12-32,11 0 0,1 0 0,-12 12-64,0 0-64,12 0 96,-12 12 0,0 0-192,0-1-64,0-11-384,0 12-32,0 0-640,0-12-256,-12-1-1184,12 2-479,-1-1-1729</inkml:trace>
  <inkml:trace contextRef="#ctx0" brushRef="#br0" timeOffset="14222">12542 6524 11648,'0'12'4288,"0"-12"-2305,12 12-1663,-12-12 896,12 0-480,-12 0 0,12 0-256,0 0-32,0 0-256,11-12-64,-11 0 0,0 12 0,0-12 0,0 12-64,0-12 32,0 0-64,-12 0 64,0 12-64,-12-12 64,0 0 0,0 12 96,0 0 32,-12 12 96,13 0-96,-1 0-64,0 12-64,0 0-96,12 0 32,0-1 32,0 1-96,12 0 0,0 0-32,0-1 0,-1-11-160,13 0 0,-12 0-608,12-12-192,-12 12-800,0-12-288,0 0-927,11-12-385,-11 0-640</inkml:trace>
  <inkml:trace contextRef="#ctx0" brushRef="#br0" timeOffset="14554">12828 6512 8832,'-12'-12'3328,"12"12"-1792,0-12-448,0 12 1151,0 0-511,0 0-192,0 12-640,0-12-224,12 12-384,-12 0-128,0 0-32,12 12-64,0-13-64,0 13 32,0 0-32,0-12-96,-1 12 64,-11-13-32,12 2 0,0-1 64,-12-12 64,12 0-32,-12-12 64,0-1 224,0 2 96,0-13 64,0-12 128,0 1-288,12-1-96,-12 0-64,12 0 32,0 0-160,-12 12-32,12-11-64,0 23-64,12-12-704,-13 12-320,1 0-1376,0 0-608,0 12-2463</inkml:trace>
  <inkml:trace contextRef="#ctx0" brushRef="#br0" timeOffset="303893">11627 7433 8960,'-21'-21'3424,"21"21"-1856,0-21-1120,-21 21 1088,42 0-897,-21 0 193,0 21-512,0 21 32,0 1-224,0 20 64,0-21-96,0 22 96,21 21-128,-21-22-32,0 22 0,21-43-128,-21 22 64,0-22-32,21 0 0,-21 22-448,21-1 288,-21-20-1727,21-22 1055,-21 0-3328,0 0 2368,0-21-2400,0 0 2432</inkml:trace>
  <inkml:trace contextRef="#ctx0" brushRef="#br0" timeOffset="304164">11289 8005 8320,'0'0'3072,"0"0"-1664,21 42-800,0-21 1056,-21 1-960,21 20 31,22 0-479,-22 21-32,0 1-128,22-21 0,-1 20-32,-21 0 32,0-20-64,0-1-32,22-21 32,-22 0 96,0 0-64,0-21 192,0-21-160,0 0 192,0-21-192,-21 0-32,21-1-32,-21 1-1248,0 21 672,0-21-4767,-21 21 2911</inkml:trace>
  <inkml:trace contextRef="#ctx0" brushRef="#br0" timeOffset="305365">11945 8004 6400,'0'21'2368,"0"-21"-1280,21 0-416,-21-21 1056,0 21-928,0-21 352,0 21-672,0 0 352,0-21-480,-21 21 255,21 0-351,0 0 0,0 0-160,0 0 96,-21 0-128,21 21 128,0 0-128,-22 0-32,22 1 0,-21-1-32,21 0 0,-21 21 128,0-21-64,0 43 32,0-21-32,21-1-128,-22 0 32,1-21 32,21 22 0,-21-22-800,21 0 448,-21 0-2463,21 0 1567,0 0-3552,0-21 2720</inkml:trace>
  <inkml:trace contextRef="#ctx0" brushRef="#br0" timeOffset="304997">9765 9212 7296,'-42'42'2816,"42"-42"-1536,-64 22-576,43-22 1536,21 21-1248,-43 21 511,22 1-927,-21-1 192,21 0-448,-22 0 96,22 1-256,0-1-64,21-21-64,0 0-32,21 0 0,22 0 64,-22 22-32,21-22-32,0 0 32,1 22 32,-1-22-32,1 21 64,-1-21-64,-21 0-32,0 0 32,-21 22 32,21-1-32,-21-21-32,0 21 32,-21-21 32,0 1-32,-21 20-32,21-21 32,-43 0-128,22 21 64,-1-21-320,1 1 192,0-1-1344,20 0 832,1-21-3039,21 0 2079,0 0-3200,0-21 2720</inkml:trace>
  <inkml:trace contextRef="#ctx0" brushRef="#br0" timeOffset="306280">10018 9678 8192,'-21'0'3072,"21"0"-1664,0 0-736,0 0 1376,21 0-1152,0 0 351,0 21-767,22-21-64,-1 21-256,21-42-96,-20 21-32,-1 0-32,0 0 0,1 0-576,-1 0 320,1 0-2431,-1 0 1471,-21 0-4032,0 0 2944</inkml:trace>
  <inkml:trace contextRef="#ctx0" brushRef="#br0" timeOffset="306055">10337 9276 7552,'-21'-43'2880,"21"43"-1536,21-21-864,-21 0 1184,0 21-960,0 0 224,0 21-576,0 0 32,-21 0-256,-1 22 63,22 21-95,-21-1 0,0 1-32,21-1 32,0 0-64,0 1 128,21-1-96,0 1 32,1-21-32,-1 20-128,21-21 32,-21 1 96,22-1-32,-22-21 64,0 0-64,22 0-864,-22 0 449,0-21-2305,0 0 1504,-21-21-3456,21 21 2624</inkml:trace>
  <inkml:trace contextRef="#ctx0" brushRef="#br0" timeOffset="306536">10675 9784 8320,'0'0'3072,"0"0"-1664,0 0-928,0 21 1248,21-21-992,-21 21 511,21 0-767,0-21 256,0 21-448,1-21 64,-1 0-224,21 0 0,-21 21-64,0-42 32,0 21-64,0-21 64,1 21-64,-1-42-224,0 21 96,-21-1-1152,0 1 672,0-21-2207,21 21 1567,-21 0-3616,0 0 2720</inkml:trace>
  <inkml:trace contextRef="#ctx0" brushRef="#br0" timeOffset="307019">11351 8915 8448,'0'-42'3168,"0"42"-1728,0 21-768,0-21 1312,0 21-1121,-21 22 353,21-1-736,0 21 288,0 1-448,0-1 192,21 0-288,-21-20-64,21 21-96,1 20-64,-1 1 32,0-22-32,22 1 0,-22-22 0,0-21 0,-21 21-96,21-20 64,-21-1-32,21 0 0,-21 0 64,0-21 0,0-21 0,0 21 0,-21-21 0,0 21 0,-21 0 64,-1-21-32,1 21-96,-22 0 32,1 21 32,21 0 0,-1 22 128,22-1-64,0 0 128,21 0-128,0-20 192,21-1-160,0 21 96,22-21-96,-1 0 96,-21 0-128,21-21 32,0 0-32,-20 0-416,20 0 224,-20-21-1472,20 0 896,-21 0-3199,0 21 2175,0-21-3680,0 0 3072</inkml:trace>
  <inkml:trace contextRef="#ctx0" brushRef="#br0" timeOffset="307392">11733 9783 7040,'21'0'2720,"-21"0"-1472,21-21-320,0 0 1664,-21 21-1408,22 0 415,-1 0-991,0-22 32,0 22-384,-21-21-32,21 21-128,0-21 0,-21 21-32,0-21 96,21 21-96,-42 0 32,21 0-32,-21 0 288,0 0-160,-21 0 160,21 21-192,-22 0-64,22 0-64,0 1-32,21-1 0,0 0-96,0 1 64,21 20 32,0 21 0,0-41-224,1 20 128,-1-21-864,0 0 512,0 0-1568,0-21 1153,21 21-2433,-20-21 1856,20-21-3072,-21 21 2560</inkml:trace>
  <inkml:trace contextRef="#ctx0" brushRef="#br0" timeOffset="307785">12177 9677 8960,'0'21'3328,"0"-21"-1792,0-21-1024,0 42 1152,0-21-993,0 0 65,0 21-480,0-21 32,0 22-160,0 20-64,0-20-32,21 20-32,-21-21 0,0-21 0,0 21 0,21 0-96,-21 1 64,0-22-32,0 21 0,0-21 480,21 0-224,-21-21 544,0-1-416,0 1 288,0 0-352,0-21 128,0-1-224,22 22 128,-22-22-160,21 22 0,0 0-64,0 0 32,0 21-64,0 0 64,1 0-64,-1 21-160,-21 0 64,21 22-384,0-1 224,1 1-640,-1-1 448,-21 0-1344,21-20 992,-21 20-2815,21-21 2015,0 0-3392,0 21 2816</inkml:trace>
  <inkml:trace contextRef="#ctx0" brushRef="#br0" timeOffset="308337">12706 9635 7808,'-42'42'2880,"42"-42"-1536,0 0-576,0 0 1504,0 0-1280,21 0 671,0 21-991,-21-21 416,43 0-640,-1 0 96,0 0-288,0 0-160,-20 0-64,20 0-32,-21 0 0,22 0-352,-1 21 192,1-21-1344,-1 0 832,-21 0-3167,0 0 2143,0 0-3552,0 0 2976</inkml:trace>
  <inkml:trace contextRef="#ctx0" brushRef="#br0" timeOffset="308097">12897 9275 9088,'42'-64'3424,"-42"64"-1856,0-21-1120,0 21 1376,22 0-1057,-22 0 353,0 21-672,-22 0 96,22 0-320,-21 22 0,21 0-128,0 20-64,-21 0 0,21 22-32,0-22 0,21 1-96,0-1 64,1 1-32,-1-22 0,22 22 64,-1-22 0,0 0-576,-21-21 320,1-21-1728,-1 0 1089,0 0-2817,0-21 2048,0 21-2656,0-21 2464</inkml:trace>
  <inkml:trace contextRef="#ctx0" brushRef="#br0" timeOffset="322764">13617 9423 6400,'0'0'2368,"0"0"-1280,0-21-160,0 21 1600,0 0-1376,0 0 416,0 21-961,0 0 161,0 0-448,0 22 96,21-1-256,-21 22-64,21-1-64,-21 43-32,21-42 0,-21 20 64,22-20-32,-22-1 64,21 1-64,-21-22 64,0-21-64,0 0 192,0-21-128,-21 0 384,21 0-256,-22-42 320,22 21-320,-21-21 384,21-1-352,0-20 160,0-1-256,0 1 0,0 0-96,0 20-64,21 0 32,1-20 32,-22 21-32,21 20 64,0 1-64,0 0-32,0 42 32,0-21-32,1 21 0,20 1 64,0 20-32,-21-21-96,22 0 32,-22 0-128,1 22 96,-1 21-32,21-22 32,-42 21-160,42-20 128,-42-22-384,0 21 256,21-21-928,-21 1 640,0-1-2751,0 0 1823,0 0-4160,0-21 3168</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9:26.345"/>
    </inkml:context>
    <inkml:brush xml:id="br0">
      <inkml:brushProperty name="width" value="0.05714" units="cm"/>
      <inkml:brushProperty name="height" value="0.05714" units="cm"/>
    </inkml:brush>
  </inkml:definitions>
  <inkml:trace contextRef="#ctx0" brushRef="#br0">15343 4393 9216,'-12'0'3424,"12"-12"-1856,0 12-1184,0 0 1344,12 0-1025,-12 0 801,0 0-864,0-12 512,11 12-672,-11 0 256,0-12-448,12 0 256,-12 0-288,12 0 128,0 0-224,-12-23 128,12 11-160,0-24 160,0 12-192,-12-12 32,12 1-64,0-1-64,-12 0 32,0 24 32,12 0-32,-12 13-32,0-1 32,0 12-128,0 12 64,0 11-32,12 13 0,-12 0 128,24-12-32,-12 24-32,0-13 32,11 13-32,1-12 0,-12 0 0,12-12 0,-12-1 64,0-11-32,0 12 64,0 0-64,0-12-32,0-12 32,0 0 32,0 0-32,-1-24 192,1 24-128,-12-36 96,12 1-96,0-13-64,-12 12 0,0-12 32,12 13-32,-12-13-32,0 12 32,0 12-32,0 0 0,0 12-288,0 0 160,0-11-672,0 23 480,0-12-864,0 12 672,0-12-1728,0 12 1248,12 12-3967,-12-12 2751,12 12-3232,0 11 3136</inkml:trace>
  <inkml:trace contextRef="#ctx0" brushRef="#br0" timeOffset="394">15916 4238 8448,'0'36'3232,"0"-36"-1728,0 12-896,12-12 1280,-12 0-1089,12 12 385,0 0-704,0-12 416,0 12-480,-1 0 320,13-12-416,-12 0 320,12 0-352,-12-12 192,12 12-256,-12-12 0,11-12-128,-23 0 224,12 12-192,-12-12 320,12 12-256,-24-11 256,0 11-256,-11 0-32,-13 0-96,0 0-320,12 12 128,1 12-224,-1 0 192,12 0-480,-12 0 352,24-1-1760,0 1 1120,0 0-992,12 0-1567,0 0-801,24-12 384,-13-12 352</inkml:trace>
  <inkml:trace contextRef="#ctx0" brushRef="#br0" timeOffset="870">16356 3832 10880,'-11'-23'4032,"11"23"-2177,11-12-1375,-11 0 1344,0 12-1056,0 0 384,12 0-672,-12 0 160,0 12-384,0 0 0,0 0-160,0 23 0,0 14-32,0-14 32,0-11-64,12 12-96,0 0 32,0 0 32,12 11 0,-12-23 128,0 0-64,12 0 32,-12-12-32,0 12-64,12-12 96,-24-12 224,11 12-192,-11-12 160,-11 0-160,-13 0 224,12 12-224,-24-12 256,0 0-256,0 12 96,24-12-128,-23 0-128,11 11 0,-12 1-32,12 0 0,12 12 64,0-12 0,12 0 64,0 0-32,12 0 64,0 0-64,12 0 64,-12 0-64,12-12-288,0 12 128,-12-12-1152,11 0 704,1 0-512,0 0-864,-12-12-4831,12 0 3615</inkml:trace>
  <inkml:trace contextRef="#ctx0" brushRef="#br0" timeOffset="1287">16655 4191 9984,'-12'12'3776,"12"-12"-2048,12 48-1248,-12-48 1503,0 12-1183,12-12 544,-12-12-800,24 12 288,-1 0-512,1-12 128,-12 12-288,13-12 0,-1 0-96,-13 0 32,1 0-64,0-12 128,0 24-96,-24-12 256,12 0-192,-12 0 384,0 12-288,-11 0 224,-1 0-224,-13 12 0,14 0-128,-13 0-64,12 0 0,0 12-32,24-12 64,0 12-32,0-12-32,0 12 32,12-1-32,0 1 0,12-12 0,-12 12-352,12 0 192,-1-12-800,1 0 544,-11-12-1280,11 0 928,-1 0-2240,1-12 1696,0 0-4543,11-12 3295</inkml:trace>
  <inkml:trace contextRef="#ctx0" brushRef="#br0" timeOffset="1742">16988 3843 11392,'0'-35'4288,"0"35"-2305,0-12-1599,-11 12 1440,22 12-1088,-22 0 416,11-12-672,0 11 224,0 1-416,0 12 192,0 0-256,0 0 0,0 12-128,0 0 0,11-1-32,-11-11-64,0 0 32,0 0-32,12 12 0,0-12-96,-12 0 64,12-1 32,0 1 128,0 0 64,0-12 0,12 0 32,0 0-128,0 0 0,23-12 96,-11-12 32,0 12-96,-12 0-96,12 0 0,-1 0-32,13-12 64,-24 0 32,-1 0-384,1 12-224,-12-12-416,0 12-224,-12 12-736,0-12-3071,0 0 2687,0 0-3680,-12-12 3424</inkml:trace>
  <inkml:trace contextRef="#ctx0" brushRef="#br0" timeOffset="1983">17334 4071 11648,'-12'0'4384,"12"0"-2369,12 0-1375,-12 0 1184,0 0-704,11 12-160,-11-12-384,0 12-32,0 0-32,0 12 64,0 0-192,12 0-64,-12 11-160,0 1-64,12 23-32,-12-23-64,0 12 32,0-12-32,12 0-512,-12-13-192,0 1-512,12 0-128,-12-12-1088,0 12-544,0-24-2367</inkml:trace>
  <inkml:trace contextRef="#ctx0" brushRef="#br0" timeOffset="11945">15306 4930 8320,'0'-12'3168,"0"12"-1728,0-24-192,0 24 1695,0 0-1631,-23 0 160,23 12-928,-36 0 0,12 12-288,0 0 192,12 0-256,-11-1 256,23 1-256,-12 0 256,12 0-256,0 0-32,12 12-96,-1-24-64,1-12 32,12 12-32,0-12 0,0 12 0,-12-1 0,11 13 0,-11-12 0,0 12 0,-12 0 0,0 0 0,0 0 0,-12 12 0,0-1 0,1-11 64,-13 0-32,12 0 64,0-12-64,-12 0-160,12-12 64,-12 0-672,13 0 416,-1-12-2080,0 0 1344,12 1-5375,0-2 3583</inkml:trace>
  <inkml:trace contextRef="#ctx0" brushRef="#br0" timeOffset="12204">15391 5312 10496,'12'12'3936,"-12"-12"-2112,24 12-1345,-12 0 1409,-1 0-1088,1-12 320,0 12-672,12-1 96,0-11-320,-12 0-64,12 12-96,-12-12 160,12 0-128,-12-12 256,0 1-224,-1-13 96,1 12-128,-12-12-256,12 12 64,-12-12-1440,0 12 832,0-12-960,-12 12-1791,0-12-2977,12 12 3360</inkml:trace>
  <inkml:trace contextRef="#ctx0" brushRef="#br0" timeOffset="12694">15653 4882 12800,'0'12'4735,"0"-12"-2559,12 12-1984,-12 0 1120,12-12-832,-12 24 128,0 0-384,12 0 128,0-1-192,-12 1-128,11 0-64,1 12-256,-12-12 160,12 24-384,0-13 288,-12-11-32,0 0 160,0 0 128,12-12 0,-12 12 64,0-24-64,0 0 256,0 0-160,0-12 160,0 0-160,0-12 64,12 0-96,-12 12 96,12 0-128,0 0 32,-12 0-32,12 1 32,0 11-64,0 0 64,-1 0-64,1 0-32,0 11 32,-12-11-32,0 24 64,0-12 32,0 0-128,-12 0-32,0 12 32,1-12 0,-1 0 96,-12 0-320,12 0 160,0 0-960,0 0 576,0-12-1824,12 12 1280,0-24-3551,0 12 2559,12-24-3232,0 12 3008</inkml:trace>
  <inkml:trace contextRef="#ctx0" brushRef="#br0" timeOffset="13008">16023 5061 8576,'12'-12'3232,"-12"12"-1728,0 0-480,0 0 1119,0 0-479,0 12-96,0 0-352,0 0-96,-12 0-640,12-12-224,0 12-96,0 0-192,0 12 32,0-12 0,12 0 64,0 11-32,0-11 64,0 0-64,-12 12 64,11-12-64,-11 0 64,0 12-288,0-12-32,0 12 64,-11-12 64,-1 12 64,0-12 96,-12-1-256,12 1-96,-13 0-480,14 0-224,11-12-832,0 0-288,0-12-6431,0 12 4671,11-24 1056</inkml:trace>
  <inkml:trace contextRef="#ctx0" brushRef="#br0" timeOffset="13251">16238 5096 10624,'0'0'4032,"0"0"-2177,0 12-1471,0 0 1024,-12-12-384,12 12 32,-12 0-96,0 0 32,0 0-544,12 11-192,0 1-32,-12 0-128,24 0-64,-12 0 64,0-12 0,12 12-192,0-12-64,0 0-448,0-12-160,11 12-736,-11-24-224,0 12-1439,0-12-609,11 0-448</inkml:trace>
  <inkml:trace contextRef="#ctx0" brushRef="#br0" timeOffset="13687">16404 5168 7808,'0'-36'2880,"0"36"-1536,12 0-32,-12 0 1152,12 12-417,-12-12-159,0 0-640,0 0-320,0 12-512,11-12-192,-11 12-32,0 0-96,12-1-64,-12 1 0,0 12-32,0-12-96,0 0 64,0 0 96,12-12 96,-12 0-128,0 0-96,0 0 160,12-12 96,-12 0-96,0 0-64,0-12-352,12 12 160,-12-11-1504,12 11 928,-12 0-736,0 0-768,12 0-3007,-12 12 2783,12-12-1376,0 12 1536,-12 0 576,12 0 9120,12 12-3040,0-12-769,-12 12-1663,11 0-704,-11 0-576,0 0-416,0 0-160,-12-12-1408,12 11-544,-12 1-2079,0 0-897,0-24 1216,0 12 672</inkml:trace>
  <inkml:trace contextRef="#ctx0" brushRef="#br0" timeOffset="13834">16666 5085 10368,'-11'-24'3936,"11"24"-2112,-12-36-993,0 24 1441,12 12-1280,0-12-64,0 12-608,-12 0-128,12 0-704,0 0-1408,0 0 992,0 0-2815,0 0 2111,0 0-3520,12 12 2880</inkml:trace>
  <inkml:trace contextRef="#ctx0" brushRef="#br0" timeOffset="14352">16786 4810 11648,'12'0'4288,"-12"0"-2305,0 0-1759,11 0 1280,-11 0-928,13 0 64,-13 12-32,12 12 0,0 0-256,-12-12-64,12 24-160,0-1-32,0-10-192,-12 10-224,11 1 160,-11 0 0,12-12 96,0 12 64,-12-12-224,12-12 0,-12 11 96,12-23 192,-12 12 0,0-12 192,0-12-96,12 12 0,-12-12 0,0 1-32,12-1 0,0 0 64,0 0-96,0-12 0,0 12 32,0 0 64,0 12-32,0 0 0,0 0-96,-1 12-64,1 0 32,0-12-32,-12 12 0,0 0 0,0 12 0,0-12 0,0 11 64,0 1 32,-12-12-128,0 12 32,1-12 64,-13 0 32,12-12-320,0 0-800,0 12 544,0-24-2048,0 0 1408,12-12-3935,0 12 2847,0-12-3072,0 0 3008</inkml:trace>
  <inkml:trace contextRef="#ctx0" brushRef="#br0" timeOffset="14713">17119 5132 9728,'12'0'3584,"0"0"-1920,11 0-1248,-23 0 895,12 0-191,0 0 64,12 0-288,-12 0-160,12 0-352,0 0-160,0-12-64,-12 12-32,0-12-64,0 12-64,-12-12 96,0 12 0,0-12 224,-12 12 128,0-12 128,0 12 32,-12 0-256,12 12-128,-12 0-128,12 0-96,0 0-64,0 0-32,12 0 64,0 0 64,0 12-64,0-13 0,12 13-32,0 0 0,12 0-224,-12-12-64,12 0-384,-12-12-96,24 0-832,-25 0-288,13 0-1247,0-12-2817,0 0 3200</inkml:trace>
  <inkml:trace contextRef="#ctx0" brushRef="#br0" timeOffset="15088">17609 5073 9984,'-48'-24'3680,"48"24"-1984,-12-12-704,12 12 1119,0-12-479,0 12-160,0 12-576,0-12-160,0 12-288,0 0-32,12 12-256,0-12-96,-12 12-32,12-12-32,0 24-96,-12-13 0,12 1 64,-1 0 0,-11 0-128,0 0 32,0-12 0,12 0-32,-12-24 128,0 12 0,0-12 224,0 0 128,0-12 32,0 0 96,0 0-160,0 1-96,0-13-96,0 12 0,12 0 128,-12 0 128,24 12-128,-12 0 32,0 0-512,0 0-160,-1 24-544,-11-12-1632,12 12 1408,-12-12-5087,12 12 3519,-12 0-3648,0 12 3680</inkml:trace>
  <inkml:trace contextRef="#ctx0" brushRef="#br0" timeOffset="15687">16225 5979 11776,'-12'0'4384,"12"0"-2369,12-12-1567,-12 12 992,12 0-384,11 0-64,1-12-128,0 0 0,1 12-480,-2 0-160,1 0 0,12-11-128,-1 11 0,1-12-96,-12 12-96,0 0-512,0 0-160,-12 0-736,12 0-256,-12 0-1408,-1 12-511,-11-12-961</inkml:trace>
  <inkml:trace contextRef="#ctx0" brushRef="#br0" timeOffset="15462">16345 5860 11136,'-12'-35'4128,"12"35"-2241,0 0-1343,0 0 1472,0 11-1184,0 1 256,0-12-704,0 12 0,0 12-224,0 0-32,12 0-64,0 0-416,0 0 224,0 0-1024,12 0 640,-12 0-2400,0-12 1633,-1 0-4577,1 11 3296</inkml:trace>
  <inkml:trace contextRef="#ctx0" brushRef="#br0" timeOffset="16499">15093 6338 12288,'0'-12'4575,"0"12"-2495,0 0-1856,0 0 1120,0 12-832,0 12 96,12-1-352,0 13-32,0-12-128,0 12-64,-12 0 0,12 0 32,0 11-32,-1 1-32,1 0 32,-12-12 32,0-1-32,0-11-96,0 0 32,0-13-128,0 13 96,0-24 96,0 0 0,-12-12 256,12 0-160,-11-11 384,11-1-288,-24-35 224,24 11-224,-12-12 0,12 12-128,0 1-128,12-1 0,-12 12-32,24 12 0,-13-12 0,13 25 0,-12 11 0,12 0 0,-12 0 64,-1 11 0,1 13 0,0 12 0,-12-12 0,0 0 0,0 12 0,-12-12 0,0-1-96,1 1 64,-13 0-320,0-12 192,12 0-640,0-12 448,1 0-1472,-1 12 1024,12-24-2463,0 12 1855,0-12-4032,12 12 3072</inkml:trace>
  <inkml:trace contextRef="#ctx0" brushRef="#br0" timeOffset="16745">15343 6695 8448,'11'36'3168,"-11"-36"-1728,25 24-768,-13-24 1664,0 12-1313,0 12 641,0-12-992,11 0 192,-11 11-512,12-23 96,0 12-288,0-24 224,12 12-256,-24 0 96,12-12-128,-12 1 0,-12-1-32,11-12-544,-11 0 256,0 0-1600,0 0 1024,-11-12-3327,11 24 2303,0-11-3520,0-13 3008</inkml:trace>
  <inkml:trace contextRef="#ctx0" brushRef="#br0" timeOffset="17249">15654 6361 11392,'0'0'4288,"0"0"-2305,0 23-1535,0-23 1408,0 12-1088,12 0 320,0 0-640,-12 12 160,12 0-352,0 12-64,-1-12-128,1 11-64,0 1 32,0 0 32,-12 0-32,12 0 64,-12-1-64,0-11-32,12-12 32,-12 12 32,0-12-32,0 0 128,0 0-96,0-12 128,0 0-128,0-12-32,0 0 0,12-12 32,0 12-32,-12-24-32,24 13 32,-12 11-32,0 0 0,0 12 64,12 0-32,-1 0-32,-11 12 32,12 12 32,-24-1-32,12 1-32,0-12 32,-12 12-32,0 0 0,-12 0 64,12-12-32,-24 12 64,12-12-64,-11-1-32,11-11 32,-24 12-256,0-12 128,12 0-672,0 0 448,0-23-1728,12 11 1152,-11-12-3455,23 12 2431,-12-36-4000,24 12 3360</inkml:trace>
  <inkml:trace contextRef="#ctx0" brushRef="#br0" timeOffset="17530">15987 6372 10368,'12'12'3872,"-12"-12"-2112,12-23-1217,-12 23 1761,12 11-1344,-12-11 736,0 12-992,12 0 384,0-12-608,-12 24 160,0 0-384,12 12 0,-12 0-160,12 0 0,-1 11-32,-11-11-64,12 0 32,0 0-320,0-1 160,-12-11-928,12 0 576,0 0-1920,-12-1 1376,12-11-4703,-12 0 3199,11-12-3392,-11 12 3424,12-24 480</inkml:trace>
  <inkml:trace contextRef="#ctx0" brushRef="#br0" timeOffset="17826">16214 6561 12800,'0'-21'4735,"0"21"-2559,0 0-2176,0 0 864,0 0-704,0 21-64,21-21-288,-21 20-128,21 1 192,0 0-1312,-21-21-512,20 21-3167</inkml:trace>
  <inkml:trace contextRef="#ctx0" brushRef="#br0" timeOffset="17695">16345 6743 11904,'-12'24'4480,"12"-24"-2433,0 24-1887,0-24 960,0 23-448,0-11 0,0 0-320,0 0-64,0 0-160,0-1-384,12 1-64,-12-12-1248,0 0-512,0 0-2303,0-12-2017,0 1 2400</inkml:trace>
  <inkml:trace contextRef="#ctx0" brushRef="#br0" timeOffset="18121">16500 6576 10880,'0'12'4128,"0"-12"-2241,-24 24-1439,24-24 1056,0 12-480,0 11-32,0-11-512,0 12-192,12-12-192,-12 0 192,12 12 128,0-1-192,11-11-128,-11 12 0,0-12 0,0 0 32,0-12 0,-12 24-160,0-12-32,-12 0-192,0 0 0,0-12-160,0 11 32,-11 1-160,-1 0-64,12-12-512,0 0-160,12 0-735,0-24-321,12 1-2080</inkml:trace>
  <inkml:trace contextRef="#ctx0" brushRef="#br0" timeOffset="18571">16655 6361 13568,'0'23'5087,"0"-23"-2751,12 12-2144,-12-12 992,12 0-768,0 12-160,0 0-96,-1 12 32,13 0-96,-12 0 96,0 24 0,1-13 0,11 1-32,-13 36-96,1-24-64,-12-13-192,12-11-128,-12 0 96,0-1 64,12-11 96,-12 0 32,0 0 96,0-12 96,12-12 64,-12 0 32,0 0-128,12-11-32,-12 11-96,12-12-32,-1 0 96,1 12 96,0-11 128,0 23 64,0-12-96,12 24-96,-12 0-64,0-1 0,12 1-128,-12 12 0,0-12-384,-12 12-160,12-13-320,11 1-160,-11-12-3936,0 12 2721,0-24-3809,0 0 3488,-12-11-1376</inkml:trace>
  <inkml:trace contextRef="#ctx0" brushRef="#br0" timeOffset="18931">17168 6647 13568,'24'12'5087,"-24"-12"-2751,36-12-2592,-36 12 928,24-11-416,-13 11 96,1-12-128,0 0-64,0-1-64,0 1-96,0 0 32,-12 0-128,0 1 64,-12-1-32,-12 0 0,12 12 128,-11 0 96,11 12 0,0 0 64,0-1-64,0 13 0,0 1-32,12 10 0,0-11-64,0 12-64,12 0 32,0-12-32,0-12 0,0 0 0,0 12-160,11-24 32,1 11-576,-12-22-256,12 11-992,0-12-416,-13 0-1791,13-12-1985,-12-12 2080</inkml:trace>
  <inkml:trace contextRef="#ctx0" brushRef="#br0" timeOffset="19260">17538 6481 11904,'0'0'4480,"0"0"-2433,0 24-1695,0-12 1376,12 0-1056,-12 0 160,12 11-512,0-11 32,0 12-288,12 12-32,-13-13-32,13 13-288,-12-12 160,0 0-384,0 11 288,-12-23-32,12 0 160,-12-12 416,0 0-160,0-12 544,-12 0-384,0-12 576,12 13-512,-12-25 0,0 12-224,12 0-96,0 1-32,0-25 32,0 13-32,12 11-448,0 12 224,0 0-2080,0 0 1216,-1 0-5855,-11 0 3839</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7:21.965"/>
    </inkml:context>
    <inkml:brush xml:id="br0">
      <inkml:brushProperty name="width" value="0.05714" units="cm"/>
      <inkml:brushProperty name="height" value="0.05714" units="cm"/>
    </inkml:brush>
  </inkml:definitions>
  <inkml:trace contextRef="#ctx0" brushRef="#br0">11618 2044 9216,'-16'15'3520,"16"-15"-1920,-15 0-800,0 0 1471,15 0-1279,0 0 32,0 0-672,0 0-64,15 16-192,-15-16 0,15 15-32,-15-15 96,16 0-96,-1 14 32,0-14-32,0 16 160,0-16-128,0 0 384,0 0-256,-15 0 320,15-16-320,-15 16 384,0-14-352,0 14 160,0-15-256,-15-1 64,0 1-128,0 15-64,0-15 0,-15 15-32,15 15 0,-1-15-96,1 15 64,15 1-32,0-1 0,0-1 128,0 2-32,15 14-96,1-15 32,-1 1-32,15-2 0,-15-14 128,0 0-32,0 0 64,0 0-64,0 0 128,1-14-96,-16-2 192,14 1-160,-14 0 384,0 0-256,-14-15 160,14 30-224,-16-31 0,1 31-96,-15-15-64,15 15 32,0 0-1088,0 15 576,0-15-3072,0 16 1984,-1-1-5503,16-1 3967</inkml:trace>
  <inkml:trace contextRef="#ctx0" brushRef="#br0" timeOffset="-654">10649 2104 7296,'0'-15'2720,"0"15"-1472,-15-30-320,15 30 1536,0 0-1376,-15 0 575,15 15-1023,-15-15 256,15 0-512,0 15 96,0-15-320,0 15 0,0 1-96,15-2 32,0 2-64,0-1-32,1 0 32,14-15 32,-15 0-32,15 0-32,-15 15 32,0-15 160,0 0-96,1-15 384,-1 15-256,-15-15 320,0 15-320,0-15 320,-15-1-320,-1 2 224,1-2-224,0 1 64,0 15-160,-15 0 0,0 0-64,15 0-128,-1 0 32,1 0-32,0 15 0,15 1-96,0-2 96,15 2 32,0 14 32,1-15 64,-1-15-32,15 15-96,-15-15 32,15 0 32,0 0 0,-14-15 128,14 15-64,-15-15 32,0 0-32,-15 0 224,0-1-160,-15 2 160,15-2-160,-30 1 0,15 15-64,-16-15-64,16 15 32,-15 0-256,0 0 128,15 15-1088,-16-15 640,31 15-2144,-15 1 1504,0-16-3903,15 14 2847,15-14-3264,0 16 3136</inkml:trace>
  <inkml:trace contextRef="#ctx0" brushRef="#br0" timeOffset="-1436">9758 2119 9728,'-15'0'3584,"15"0"-1920,-31 15-1440,31-15 1087,-15 16-767,15-16 128,0 14-384,0-14 96,0 16-224,0-1 64,0 0-128,15 0 160,0-15-160,1 16 256,-1-16-224,-15 0 96,15 0-128,0 0 0,0-16-32,0 16 96,1 0-96,-16-15 320,14 15-192,-14-15 384,0 0-320,0-1 288,-14 2-288,-2-17 0,16 31-160,-15-15-64,0 15 0,0-15-32,0 30 0,-16-15 0,31 15 0,-15 0-96,15 1 64,0 14-32,0-15 0,0 0 64,15 0 0,1-15 0,-1 16 0,-15-16 0,15 0 0,0 0 64,15 0-32,-30-16 192,16 16-128,-16-15 384,14 0-256,-14 0 320,0-1-320,-14-14 96,14 15-192,-16 15 0,1 0-64,0 0-64,15 0 32,-30 15-32,30 15 0,-31-14-448,31-1 256,-15 0-1536,15 0 960,0 1-3328,15-2 2273,1-14-4513,-1 0 3552</inkml:trace>
  <inkml:trace contextRef="#ctx0" brushRef="#br0" timeOffset="-2201">8745 2180 8960,'0'0'3328,"0"0"-1792,-16 15-1088,16-15 1248,0 15-993,-15 0 225,15 1-576,-15-2 96,15 1-288,0 1 64,0-16-128,0 15 160,15 0-160,0 0 32,-15-15-64,31 0 32,-17 15-64,2-15 64,-1 0-64,0 0 256,15 0-160,-15-15 320,1 15-256,-16-15 160,0 15-192,0-30 352,0 14-288,0 1 224,-16 15-224,1-14 64,0 14-160,-15-16-64,-1 16-32,17 0-128,-17 16 64,16-2-32,15-14 0,0 15 64,0-15 0,0 16-96,15-1 64,1 0 96,-1 0-32,15-15 64,-15 15-64,0-30-32,0 15 32,0 0-32,16 0 0,-31-15 128,14 0-64,-14 0 384,0 15-224,-14-31 320,14 17-320,-31-2-128,16 1-32,0 15-64,0 0 0,-16 0-352,17 0 192,-1 15-1280,15-15 800,-16 16-2560,16-2 1824,0-14-4831,16 0 3487</inkml:trace>
  <inkml:trace contextRef="#ctx0" brushRef="#br0" timeOffset="87236">6517 2456 7168,'-9'0'2720,"9"0"-1472,0 0-960,0 0 1056,0 0-800,-9 0 672,9 0-736,0 0 768,0 0-737,0 0 609,0 0-640,0 0 256,0 0-448,0-10 192,9 10-256,-9 0 128,9 0-192,-9-9 128,9 9-160,0 0 64,-9 0-96,9-8-64,-9 8 0,9 0-128,-1 0 64,-8 0 32,9 8 0,1-8 64,-2 0-32,1 0 128,0 0-96,9 0-32,-9 9 0,8-9 32,-8 0-32,9 0-32,0 0 32,0 10-32,0-10 0,0 0 0,-1 8 0,1-8 0,-9 9 0,9 0 64,0-9-32,-1 0 64,1 0-64,0 0 64,0 0-64,0 0 64,-1 0-64,2 0 64,-2 0-64,1 0-96,0 0 32,-1 0 32,2 0 0,-11 9 128,19-9-64,-9 0 128,-1 0-128,10 0-32,-9 0 0,0-9-32,0 18 0,0-9 64,-1 0-32,1-9-32,0 9 32,0 0-32,-9 0 0,8 0 64,2 0-32,-2 0-32,1 0 32,0-9-32,-1 9 0,10-9 0,-9 9 0,0-8-96,0 8 64,0 0 32,-1 0 0,1-10 0,0 20 0,0-10 64,0 0-32,-1-10-32,1 10 32,0 0 32,0 0-32,0 0 64,-10-9-64,11 9 64,-11 0-64,1-8-32,9 8 32,-9 0-32,0 0 0,9 0 0,-9 0 0,8-9 0,-8 9 0,0 0 0,9 0 0,-9 0 64,0 0-32,0 0-32,0 0 32,0 0-32,-9 0 0,8-9 64,-8 9-32,0 0 128,10 0-96,-20 0-96,10 0 0,0-9 96,0 0-32,-8 0 64,-1 0-64,-9 0-32,9 0 32,-9 0-32,9-8 0,-9 8 64,1-9-32,8 9-96,-9-9 32,9 9-192,0 0 128,-9 1 32,9-2 64,1 2 128,-1-1-64,-1 0-160,10 9 32,-8-9 32,8 9 32,-9 0 64,9 0-32,0 0-96,0 0 32,0 0-32,9 9 0,-1 0 128,-8 0-32,10-9-32,-1 18 32,-1-10-32,1 1 0,9 0 0,-9 0 0,9-9 0,0 18 0,-1-18 0,1 9 0,0 0 0,0 0 0,-9 0 0,9-1 0,-10 1 128,2 0-64,-2 0 32,1 0-32,-9-9 32,0 9-64,0 0 128,9 0-96,-18 0 32,9 0-32,0-1 32,0 1-64,-9 1 64,9-2-64,-8 1-32,-2 0 32,2 9-32,-1-18 0,-9 18 0,9-10 0,-9 2 0,9-1 0,-9 8 0,10-8 0,-10 9 0,9 0 0,0-10 128,-9 10-64,9 0-32,0-9 0,0 9-32,1-9 0,-1 0 0,-1 0 0,10 0 0,-8-1 0,-1-8-96,9 0 64,0 9-736,0-9 384,-9 0-2976,9 0 1856,-9-9-5439,9 9 3903</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4:22.245"/>
    </inkml:context>
    <inkml:brush xml:id="br0">
      <inkml:brushProperty name="width" value="0.05714" units="cm"/>
      <inkml:brushProperty name="height" value="0.05714" units="cm"/>
    </inkml:brush>
  </inkml:definitions>
  <inkml:trace contextRef="#ctx0" brushRef="#br0">8478 5587 6784,'-42'-42'2624,"42"42"-1408,-42-21-704,21 21 1184,21 21-960,-22-21 576,1 0-800,-21 21 320,0 22-513,-1-22 129,22 21-288,-21-21 0,21 21-96,21 1-64,-21 0 32,-1-1 96,22 21-64,-21-20 128,21-22-128,0 0 192,21 0-160,-21 0 96,43-21-96,-22 21-64,21 0 0,1 0-32,-1 1 0,0-1 64,0 21-32,1 0-32,-1 1 32,-21-1 96,21 1-64,-42-1 128,21 0-128,-21-21-32,0 22 0,-21-22-32,0 21 0,-21-42 128,21 21-64,-21 0 128,-1-21-128,-20 0 32,21-21-32,-1 21-64,22 21 32,-21-42-544,42 21 288,-43-21-1312,43 21 864,-21-21-2527,21 21 1791,0-21-3392,21 21 2720</inkml:trace>
  <inkml:trace contextRef="#ctx0" brushRef="#br0" timeOffset="585">8563 6116 7296,'-21'0'2720,"21"0"-1472,0 21-672,0-42 1440,21 21-1120,-21 0 768,21 0-993,1-21 289,20 21-576,0-21-128,1 0-160,-1 21 0,-21 0-64,21-21-224,-20 21 96,-1 0-1440,21 21 833,-21-21-2721,0 0 1920,0 21-3136,0-21 2656</inkml:trace>
  <inkml:trace contextRef="#ctx0" brushRef="#br0" timeOffset="361">8922 5693 6016,'-21'42'2272,"21"-42"-1216,-22-21-320,22 21 1536,0 0-1248,0 0 864,0 0-1152,-21 21 351,0 0-639,21 1-256,-21 20-128,21 1 0,0-1-32,-21 0-32,21 21 32,21 22-32,0-22 0,-21 1 0,21 0 0,0-43-96,1 21 64,-1-21-32,0 21 0,21-42 128,-21 21-32,21-21-448,-20 0 224,-1 0-1311,0 0 831,-21-21-2048,21 21 1536,-21-21-2976,0 21 2368</inkml:trace>
  <inkml:trace contextRef="#ctx0" brushRef="#br0" timeOffset="896">9240 6158 7296,'0'21'2816,"0"-21"-1536,21 21-928,0 1 1024,-21-1-800,0 0 64,21 1-384,1-1-96,-22 0-96,42 0-128,-21 21 32,0-42 160,-21 21-64,21-21 608,1 0-384,-22-21 447,21 21-415,0-21 64,0-21-256,-21 21 0,21 0-64,-21-1-544,21 1 256,-21-22-2079,0 22 1247,21 0-3808,-21 0 2688</inkml:trace>
  <inkml:trace contextRef="#ctx0" brushRef="#br0" timeOffset="1467">9748 5438 8576,'-42'0'3232,"42"0"-1728,0 0-992,0-21 1280,0 42-1024,0-21 191,0 0-607,0 21 288,21 0-352,-21 22 0,21-1-192,0 21-64,1 1 0,-1 21-128,0-43 64,0 22 32,0-22 0,0 0 0,21 1 0,-20 20 0,20-21 0,-42-20 0,42 20 0,-42-21 64,21-21-32,-21 0 64,21 21-64,-42-21 64,21 0-64,-21 0 64,0 0-64,0-21 128,0 21-96,-43 0 128,22 0-128,0 0 32,21 21-32,0 0-128,21 0 32,-22 22-32,22 0 0,0-22 64,0 0 0,0 0 0,22 0 0,-1-21 64,0 21-32,0-21 64,21 21-64,0-21 64,-20 0-64,20 0-448,-21 0 224,0 0-1600,21-21 992,-20 0-2623,-1 21 1919,-21-21-3168,21 0 2656</inkml:trace>
  <inkml:trace contextRef="#ctx0" brushRef="#br0" timeOffset="1841">10277 6200 7680,'0'0'2880,"0"0"-1536,21 0-864,-21-21 1312,22 21-1024,-22 0 416,21-21-705,0 0 161,-21 21-384,21-21 64,0 21-192,-21-21 64,22-1-96,-22 22 96,21-21-128,-21 21 256,0 0-192,0-21 384,0 21-288,-43-21 160,22 21-224,-21 0 0,21 21-96,-1 0-128,1 0 32,0 22-32,21-1 0,0 0 64,0 1 0,0-1 64,21 1-32,-21-22-32,43 0 32,-22 0-320,21 0 160,-21-21-864,22 21 544,-43-21-2111,21 0 1407,0 0-4064,0-21 2944</inkml:trace>
  <inkml:trace contextRef="#ctx0" brushRef="#br0" timeOffset="2372">10701 5967 9472,'0'0'3520,"0"0"-1920,0 63-1152,0-63 959,0 22-831,0 20 0,0 0-384,0 22 32,0-22-128,0-21-64,21 22 0,-21-1 32,0-20-32,21 20-32,-21-21 32,0 0-128,0 0 64,0-21 96,21 0-32,-21-21 192,0 21-128,0-42 544,0 21-384,0-22 480,0 1-448,0-22 0,0 22-160,0-22-160,0 22 0,0 0 96,0 20-32,22 22 64,-22 0-64,42 22-32,-21 20 32,0 0-384,0-21 192,1 22-736,-22 20 512,21-20-1024,0-1 800,0 22-1951,0-22 1407,0-21-3680,0 0 2720</inkml:trace>
  <inkml:trace contextRef="#ctx0" brushRef="#br0" timeOffset="2938">11103 6157 7424,'-21'0'2816,"21"0"-1536,0 0-512,0-21 1440,21 21-1248,0 0 543,1 0-927,-1-21 192,21 0-448,1 0-128,-22 21-96,0 0 0,21 0-64,-21-21-32,21 21 32,-20 0-608,20 0 320,-21 0-2079,0 0 1279,21 0-4160,-21 0 2880</inkml:trace>
  <inkml:trace contextRef="#ctx0" brushRef="#br0" timeOffset="2674">11315 5650 7168,'-21'-42'2720,"21"42"-1472,0 0-256,0 0 1568,0 0-1408,-21 21 319,-1 0-927,1 0 96,21 1-352,-21 20-96,21 1-128,21 20-64,-21 1 32,21-1-32,1-21 0,-1 1-224,0 20 128,0-21-512,0 1 320,1-1-864,20 1 673,-21-22-993,0 21 832,22-42-1376,-22 21 1152,0-21-3040,0 0 2176</inkml:trace>
  <inkml:trace contextRef="#ctx0" brushRef="#br0" timeOffset="3467">11737 5692 8960,'-21'-42'3328,"21"42"-1792,-21-42-1024,21 20 1440,0 22-1153,0-21 481,21 21-768,-21-21 64,21 21-320,-21-21-32,21 21-128,1 21-64,-1-21 0,0 21-32,0 22 0,0-1-352,0 21 192,-21 1-384,22-22 320,-44 22-224,22-22 256,0 22 0,-21-1 128,0 22 128,0-1-32,21-20 128,-21-22-96,21-21 320,0 1-192,0-1 384,0 0-320,21-21 160,0 0-256,0 0 64,22 0-128,-22 0 96,21 0-128,22 0 32,-1 0-32,1 0 32,-43 21-64,21-21-32,-20 21 32,-1 0-1728,21-21 928,-42 0-5407,42 21 3423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13.146"/>
    </inkml:context>
    <inkml:brush xml:id="br0">
      <inkml:brushProperty name="width" value="0.08571" units="cm"/>
      <inkml:brushProperty name="height" value="0.08571" units="cm"/>
      <inkml:brushProperty name="color" value="#ED1C24"/>
    </inkml:brush>
  </inkml:definitions>
  <inkml:trace contextRef="#ctx0" brushRef="#br0">21716 6570 7040,'0'-15'2720,"0"15"-1472,14 0-608,-14 0 1344,0 0-1120,0 0 576,0 0-865,0 0 417,0 0-576,0 0 32,0 15-256,0-15 96,0 30-160,0-14 160,0-2-192,-14 2 32,14 14-64,-16-15 32,16 15-64,-15 1 64,15-16-64,-14 15-32,14 0 32,-31-14-32,31 14 0,-15-15 64,0 15-32,15 0 128,-15 1-96,0-17 32,15 17-32,-16-16-64,16 16 32,-15-17-32,15 17 0,0-16 0,0 0 0,-15 0 0,30 0 0,-15 0 128,0-15-64,15 16 32,1-16-32,-1 14 32,0-14-64,0 0-96,15 0 32,-14 0 32,13 0 0,1-14 128,1 14-64,-1-16 128,0 16-128,1 0 32,-1-15-32,0 0 32,0 15-64,1-15 192,14 15-128,-15 0 96,0-15-96,-15 15 0,15 0-32,-14 0 32,14 0-64,-15 0-32,-15 0 32,15 0-128,0 0 64,0 0-544,1 15 320,-16-15-1664,14 0 1088,-14-15-5215,0 15 3359</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7:42.538"/>
    </inkml:context>
    <inkml:brush xml:id="br0">
      <inkml:brushProperty name="width" value="0.05714" units="cm"/>
      <inkml:brushProperty name="height" value="0.05714" units="cm"/>
    </inkml:brush>
  </inkml:definitions>
  <inkml:trace contextRef="#ctx0" brushRef="#br0">2666 1470 3712,'0'0'1472,"0"0"-768,0 0-192,0 0 512,0 0-288,-6-6-96,6 6 0,-6 0-32,-7 6-320,0-6 192,1 0 64,0 6 64,-7 0 32,7 1-512,0 5-128,-1-6 160,0 6 192,1 1-224,0-1-64,6 1-64,-1-1 64,1-6-96,6 7 0,0-7 320,0 0 96,0-6 32,13 7 0,-7-7-160,13 0 0,-1 0-160,1 0 0,5 5-32,-5-5 32,-1 7-64,8-1-32,-8 0 32,1 0 32,-7 7-32,1-1-32,-7 1 32,0-7 32,0 6-32,0 0 64,-6 1-64,-6 0 64,0 5-64,-6-12 63,-1 7 1,1-7 96,-13 0 96,0 0 64,0-6-160,7 0-64,-7 0-224,6-6 0,7 6 32,0-6 96,-1 6-64,7-6 0,0 6-832,6-7-287,-7 7-417,7-6-160,7 0-2016</inkml:trace>
  <inkml:trace contextRef="#ctx0" brushRef="#br0" timeOffset="341">2864 1433 5888,'7'0'2272,"-7"0"-1216,-7 0-608,7 6 704,0-6-288,0 13-96,-5-1-256,-2 0-64,1 1-256,6 6-64,-6 5 64,-1-5-96,1 0 0,6 6-32,0-7 32,6 7-64,-6-6-32,13-7 224,0 7 96,-1-6-32,0-1 64,7-6-128,-1 0-64,-5 0-160,0-6 0,-1 0 0,0 0 64,1 0-96,-7-6-64,0 6-928,6-6-384,-12 0-736,0-1-352,0 2-576</inkml:trace>
  <inkml:trace contextRef="#ctx0" brushRef="#br0" timeOffset="648">2771 1619 4224,'-6'0'1664,"0"0"-896,6 0-128,0 0 672,0 0-224,0 0 0,6-6-192,-6 6 0,6 0-512,0-6 0,1 6 32,5 0-96,1 0 0,5 0-128,-5 0-32,5-6-96,-6 6 32,7-6-64,0 6-32,-7-7 32,1 1-32,-1 0-352,0-1-160,1 7-896,-7-6-352,0 6-1696</inkml:trace>
  <inkml:trace contextRef="#ctx0" brushRef="#br0" timeOffset="1032">3051 1587 6784,'6'7'2528,"1"-7"-1344,-1 12-896,-6-12 608,6 6-448,-6 0-160,7 7-192,-7-7 0,6 7-64,-6-8-96,0 2 32,6 5 32,-6-5 64,0-1-32,0-6 64,0 6-64,0 0-32,0-6 512,0 0 288,0-6-128,0 6-64,0-6-224,0-7-64,-6 1-128,6 0 31,0-1-63,0 1 0,0-1-192,6-5 32,-6 5 0,6 7 64,0 0-96,1-6 0,-1 5-192,6 7-991,-5-6-289,5 6-1184,-6 0-480,0 6 128</inkml:trace>
  <inkml:trace contextRef="#ctx0" brushRef="#br0" timeOffset="1423">3216 1444 5632,'-11'-11'2176,"11"11"-1152,0 0-352,0 0 800,0 0-544,-11 11-128,11-11-416,0 11-160,0 0-128,0 0-160,0 0 32,0-1-896,11 1-320,-11-11-1568,11 11-1248,-11-11 1568</inkml:trace>
  <inkml:trace contextRef="#ctx0" brushRef="#br0" timeOffset="1212">3250 1582 5888,'0'0'2176,"6"6"-1152,-6 1-416,0-7 672,0 6-352,0 0-160,0 0-416,0 6-160,0-5-128,0-1-64,0 6 32,0-6-1184,0 0-480,0-6-1728</inkml:trace>
  <inkml:trace contextRef="#ctx0" brushRef="#br0" timeOffset="1888">3318 1532 6400,'6'13'2464,"-6"-7"-1344,7 12-736,-7-12 608,5 1-512,-5 5-192,0-5-160,0-1-32,0 6-64,0-6-32,0 7 96,0-7-64,0 6-32,0-6 32,0-6 32,0 6 448,-5-6 512,5-6-192,0 0-256,0-6-224,0-1-128,0 1 0,0-6-65,5 5 65,-5 0-64,7 1 0,-1 0 32,7 6 32,-7-1-96,0 1-32,6 6 32,1 0 0,-1 6-64,1 1-64,-7-1-128,0 6 0,7-6 0,-7 7-32,0-1-96,0 6-64,1-5-415,-1-7-97,-6 7-480,6-7-192,-6 0-768,6 0-320,0-6-160</inkml:trace>
  <inkml:trace contextRef="#ctx0" brushRef="#br0" timeOffset="2602">3590 1525 5376,'0'-6'2016,"0"6"-1088,0-6-320,-6 6 736,6 0-256,-6 0-64,6 0-160,-6 0-64,0 6-448,6 0 64,-6 1 32,-1 5-224,1-5-64,6 5-96,0 0-64,6-6 96,-6 7 64,7 0 64,-1-13 31,0 5-127,6 2-32,-6-7-32,7 0 32,-1 0 0,0-7 96,-5 2 32,5-2 32,-5 1 0,-1-7 64,-6 1-96,0 0 32,0 6-96,-6-7 0,-1 0-96,1 1-64,6 6 96,-6 6 0,6 0-128,-7 0-32,14 6 32,-7 0 64,6 0 0,0 7-32,1-7 32,5 7-32,-6 5 0,6-5 0,1 6 0,-1-7 0,-6 0 0,7 7 0,-1-7 0,-5 1 0,5-1 0,-6 7 0,0-7 64,-6 1 32,0 0-32,6-1-64,-6-6 96,-6 0 0,6 7-128,-6-7 32,-6 0 192,-1 0 192,-6-6-192,1 6-96,-1-6-64,1 0-32,6 0 0,-7 0 0,6 0 0,1-6 64,6 6-544,-7 0-128,7 0-992,0-6-319,0 6-1185,6-6-512,-6 0 160</inkml:trace>
  <inkml:trace contextRef="#ctx0" brushRef="#br0" timeOffset="18688">2566 2512 4736,'-6'0'1824,"6"0"-960,0 0-448,0 0 544,6 0 0,-6 0 64,7 0-64,-1 0-32,-6 0-512,12-6-32,1 6-32,-1-6-128,0 6-64,1-6-64,-1 6 0,1-6-64,-7 6 64,6 0-64,1-6-32,0 6 32,-7 0 32,6 0-32,-6 0-32,0 0-416,1 0-128,5 0-704,-5 0-320,-2 0-1856</inkml:trace>
  <inkml:trace contextRef="#ctx0" brushRef="#br0" timeOffset="18337">2678 2377 3328,'0'0'1312,"0"0"-704,0 0-352,0 0 352,0 0-224,0 0-64,0 0 32,0 0 96,0 0-256,0 0 256,0 0 96,0 0-96,0 0 64,0 0-160,0 0 32,0 6 64,0-6 32,0 7-128,-6-1 32,6 0-96,0 6 64,0 1-192,0-1-32,0 1-64,0 5-64,0 1 32,0-1-32,0-5 0,6 5 0,-6 1-96,6 0 64,0-7 96,-6 0 32,13 1 96,-7-1 96,0-6-64,6 1-64,-5-2-64,-1-5 0,7 0-64,-7 0 64,6 0-64,-6-5 64,1-2-64,-1 1 64,0 0-768,-6 0-256,6 6-480,-6-7-160,0 1-1600</inkml:trace>
  <inkml:trace contextRef="#ctx0" brushRef="#br0" timeOffset="9935">2653 2054 3072,'6'0'1216,"-6"0"-640,7 0-320,-7 0 416,6 0 32,-6 0 64,6-6-64,6 6-64,-6 0-64,1 0 32,5-6-320,0 6-96,-5 0 0,5-6-32,1 6 0,5 0 32,1-6 32,-1 6 32,1 0 0,6-6 128,-7 6 96,8-7-64,-2 7 0,-5 0-160,6-6 0,0 6-160,-1-6-64,1 6 0,6-7-32,-6 7 0,0-6 64,0 6 160,0-6 128,-1 6-192,1-6-32,-6 6 64,-1-6 96,1-1-64,0 7-64,6-6-64,-7 0 0,1 6-64,-1-6-32,1 6 32,0-7 32,-1 7-32,1 0-32,0 0 32,-7 0-32,7 0-96,-7-6 64,0 6 320,1 0 95,-1 0-159,-5-6-64,5 6-160,0 0-32,-5 0 96,5-6 32,0 6-128,-6 0 32,1 0 0,5 0 0,-5 0 0,-1 0 64,0 0-96,0 0 0,0 0 32,-6 0 0,0 0 192,6 0-96,-6-6-32,0 6-32,0 0-32,0 0-704,-6-7-255,6 7-1697,-6 0-704,6-6-288</inkml:trace>
  <inkml:trace contextRef="#ctx0" brushRef="#br0" timeOffset="14194">2771 2029 3200,'0'0'1216,"0"0"-640,0-6-320,0 6 352,0 0 0,0 0 32,0 6-96,-5-6 0,5 0-96,0 0-32,-7 6-224,7-6 96,0 0 32,0 0-32,-6 0 0,6 0 192,-6 0-64,0 0 64,-1 0-128,1 0-32,6 0-128,-6 6 32,0-6-64,-7 0 64,7 0-64,0 6 64,-1-6-64,-5 0 64,6 0 0,-6 0 32,-1 0-64,7 0-32,-6 0-32,5 0 64,-5 0-32,6 7 64,-1-7-192,-5 0-32,6 0 0,0 6 64,-1-6-32,1 0 64,0 0-64,-1 0-32,1 0 32,6 0 32,-6 0-32,0 0 64,6 0-64,-6 0 64,0 0-128,6 0 0,0 0 32,-7 6 0,7-6 0,-6 6 0,6-6-96,0 0 64,0 0-2656,0 0-1568</inkml:trace>
  <inkml:trace contextRef="#ctx0" brushRef="#br0" timeOffset="19123">2852 2489 5376,'0'6'2112,"0"-6"-1152,0 6-576,0-6 608,0 6-224,7 1-64,-7-1-192,5 0 0,2 1-288,-7-1-64,12 0-32,-6 6 0,1-12 0,-1 6 0,0-6 64,0 0 256,0-6 96,1 6 0,-1-12 64,0 6-192,-6-7-96,6 7-97,-6-7 1,-6 1-64,0 0 64,6 6-128,-13-7-64,1 1-96,0 6-32,-1-7 64,1 13 64,0 0 0,-1-6-32,7 6-64,0 6-32,-1-6-32,1 13 96,6-13-863,0 12-257,0-6-640,0 0-224,0 1-1536</inkml:trace>
  <inkml:trace contextRef="#ctx0" brushRef="#br0" timeOffset="19814">3038 2408 5632,'0'6'2176,"0"-6"-1152,0 7-480,0-7 704,0 12-224,6-5-32,-6 5-416,0 0-128,6 1-256,-6-1-64,6 7 64,1-7-96,-1 1 0,-6 5-32,6-5-64,1-1 32,-7 1 32,6-1-96,-6 1 0,6-7-32,-6 6 0,6-5 128,-6-7 32,0 5 32,0-5 0,0 0-64,0 0 32,-6-5 64,0-2 128,0 1-64,-1-13 32,1 1-32,0-1 32,-1-12-129,1 6-95,6 0 64,-6 7 64,6-7-64,0 6 0,6 0 32,-6 7 0,6 0-64,1-1 32,-1 13-64,7 0 64,-7 0-128,6 6 0,-6 1 32,1 5 64,5-6-32,-12 6-32,6-5 96,-6 5 0,0 1-32,0-7 32,-6 6-64,0-5-32,-7-1 32,7 0 32,-6 0-96,-1-6-64,7 7 64,-7-7 64,7 0 0,0 0-32,6 0-544,-6 0-192,6 0-639,0 0-257,0 0-448,6 0-160,-6 0-896</inkml:trace>
  <inkml:trace contextRef="#ctx0" brushRef="#br0" timeOffset="20369">3237 2315 7552,'0'-22'2816,"0"11"-1536,0 11-640,0-11 864,0 11-576,0 0-128,0 0-480,0 11-128,0-11-128,0 11-544,0 0-224,0-11-512,0 11-128,0 0-608,10 0-224,-10-11-640</inkml:trace>
  <inkml:trace contextRef="#ctx0" brushRef="#br0" timeOffset="20173">3299 2389 8320,'0'0'3072,"0"-6"-1664,0 12-1216,0-6 640,0 0-320,0 7-32,0-1-160,0 0-32,0 0-160,0 0-96,0 7 0,0-1-192,0-5 32,6-1-448,-6 0-160,0 0-608,6 0-192</inkml:trace>
  <inkml:trace contextRef="#ctx0" brushRef="#br0" timeOffset="20761">3504 2278 5120,'7'0'1920,"-7"0"-1024,-7 6-544,7-6 480,0 0-320,-6 7-128,6-1 128,-6 0 32,-1 0-256,-5 0 320,0 7 224,-1-1-160,1 1-64,0 5-160,5-5-32,1-1-224,6 7-64,0-7 64,0-5 96,13 5 160,-1-12 95,-6 6-159,7 0 32,5 0-256,-6-6-96,1-6-32,0 6-32,-7 0 0,6-6 64,-6 0-96,1 6-64,-1 0-992,0-6-415,-6 0-993,0 6-352,6-7-608</inkml:trace>
  <inkml:trace contextRef="#ctx0" brushRef="#br0" timeOffset="21826">3734 2253 4736,'0'-7'1824,"0"7"-960,0 0-448,0 0 544,0 0 0,0 0 128,0 7-96,0-7-32,0 0-544,0 0 96,0 0 128,6-7-160,1 7 0,-7-6-224,6 0 0,0 0-160,-6-6 0,6 5 32,0-5 0,-6 5 63,6-5 33,-6 6-32,0 0 32,0 0-128,0-1 0,0 1-96,0 6-32,0 0 32,0 0 64,0 0-96,0 6-64,0 1 64,0 5 64,7 0 128,-7 1 64,6-1-192,0 7 0,1-7-32,-2 7 64,8-7-96,-7 7 0,1-7 32,-1 7 0,0-7 0,-6 1 0,6-1 0,0 0 0,-6-5 0,6-1 64,1 0-32,-7 1 64,0-7-64,0 6-32,0-6 32,0 0-32,-7 6 0,7-6 0,-6 0 64,0 0 32,-6 0-32,6 0-64,-7 0 32,0 6-32,8-6-96,-2 6 0,-5-6 128,5 6 32,1-6-96,6 0-32,-6 0 32,6 0 0,0 0-64,0-6 64,0 6 160,6 0 64,-6-6-64,6 6-32,7-6-32,-7 0-64,6 6 96,-5-6 0,5 6 32,-5-7 64,5 7-32,0-6 0,7 6-32,-6-6 0,-1-1-160,6 7 32,-5-6 64,-1 0 32,1 6 32,-1-6 64,-5 6-96,-1 0-64,6-6-96,-12 6 32,6 0 96,-6 0 96,6 0-128,-6 0-96,0 0 96,0 0 96,0 6-896,0-6-320,-6 6-1471,6-6-577,0 0-1184</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07:31.782"/>
    </inkml:context>
    <inkml:brush xml:id="br0">
      <inkml:brushProperty name="width" value="0.05714" units="cm"/>
      <inkml:brushProperty name="height" value="0.05714" units="cm"/>
    </inkml:brush>
  </inkml:definitions>
  <inkml:trace contextRef="#ctx0" brushRef="#br0">1021 3255 4864,'-6'-6'1824,"6"6"-960,0 6-96,0-12 704,0 6-192,0 0 64,0 0-416,0 0-96,0 6-480,0-6 0,0 5 64,0 7-160,0-6-64,0 5 32,0-5 0,0 5 31,0 0 1,0 1 0,0 5 0,0 12-128,0-18-96,0 6-96,0-5-32,0 5 64,0-6 0,0 12 96,0-12 96,0 1-64,0-1-64,0 1-96,0-1 32,0 0-32,6 1-64,-1-7 288,7 1 128,-6 0 64,5 0 32,1-6-128,5 5-96,6-10-64,-6 10 0,0-5-64,-6 6 64,1-6-64,-1 0 64,1 6 0,-6-6 32,5 0-640,-5 5-224,-1-5-1535,-5-5-609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4:10.410"/>
    </inkml:context>
    <inkml:brush xml:id="br0">
      <inkml:brushProperty name="width" value="0.05714" units="cm"/>
      <inkml:brushProperty name="height" value="0.05714" units="cm"/>
    </inkml:brush>
  </inkml:definitions>
  <inkml:trace contextRef="#ctx0" brushRef="#br0">2678 3893 8448,'0'-42'3168,"0"42"-1728,0 0-1248,0 0 992,0 21-704,0 0 384,0 0-512,0 1 383,0-1-415,0 42 192,0-20-288,0 41-64,0 1-96,0 0-192,0-22 64,0 22 96,21-22 0,0 22-32,-21 0 32,21-21-256,-21-1 128,21-21-1439,-21 1 831,0-22-2560,0 21 1792,-21-21-2752,21 0 2400</inkml:trace>
  <inkml:trace contextRef="#ctx0" brushRef="#br0" timeOffset="357">2319 4656 6400,'0'21'2464,"0"-21"-1344,21 64-672,-21-43 1056,21 0-832,0 1 288,0 20-576,22 0 160,-22 0-320,21 1 64,-20-1-160,-1 0 0,21 0-64,-21 1 96,0-1-96,21 0 320,-21 1-192,0-22 383,0 0-319,1-42 288,-1 21-288,0-43 128,0 22-224,0-21-64,21 21-64,-42-21 32,21 20-32,0 1 64,0 0-64,0-21-96,1 21 32,-1 0-896,0 0 512,-21 21-2943,21-22 1887,-21 22-3520,0 22 2816</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4:21.704"/>
    </inkml:context>
    <inkml:brush xml:id="br0">
      <inkml:brushProperty name="width" value="0.05714" units="cm"/>
      <inkml:brushProperty name="height" value="0.05714" units="cm"/>
    </inkml:brush>
  </inkml:definitions>
  <inkml:trace contextRef="#ctx0" brushRef="#br0">12596 14510 6016,'0'-21'2272,"0"21"-1216,0 0-256,0 0 1504,0 21-1248,0-21 320,0 0-832,21 21 96,0 0-352,0 22 31,1 20-191,20-21 0,-20-21-64,-1 22-128,21-1 32,-21-21 32,21 22 0,-20-1 0,20 0 0,0-42 192,-21 21-96,0-42 320,0 21-224,1-21 320,-1 0-288,0-21 96,-21 20-192,21 1 0,0 0-64,-21 0-128,0 0 32,21-1-32,-21 1 0,0 0-928,21 21 544,-21-21-2783,0 21 1791,0 0-3520,0 21 2816</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4:21.234"/>
    </inkml:context>
    <inkml:brush xml:id="br0">
      <inkml:brushProperty name="width" value="0.05714" units="cm"/>
      <inkml:brushProperty name="height" value="0.05714" units="cm"/>
    </inkml:brush>
  </inkml:definitions>
  <inkml:trace contextRef="#ctx0" brushRef="#br0">12892 14066 7296,'0'0'2720,"0"0"-1472,0 63-960,0-41 896,0-1-704,0-21 64,0 21-352,0 0 96,0 0-160,0 0 64,0 21-96,0 1 0,0 0-32,0-1 32,21 0-64,-21 0-96,0 1 32,0 20 32,21 1 0,-21-1 0,0-21 0,0-21-864,0 0 480,0 1-2592,0-1 1664,-21 0-2688,21-21 2272</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4:11.396"/>
    </inkml:context>
    <inkml:brush xml:id="br0">
      <inkml:brushProperty name="width" value="0.05714" units="cm"/>
      <inkml:brushProperty name="height" value="0.05714" units="cm"/>
    </inkml:brush>
  </inkml:definitions>
  <inkml:trace contextRef="#ctx0" brushRef="#br0">1684 5968 4608,'-42'-21'1760,"42"21"-960,-21 85-160,0-85 1184,21 0-1024,-42 0 640,20 0-896,-20 0 800,20 21-768,-20 0 320,21 0-512,0 0 0,0 0-224,0 0-32,-1 22-64,22-1 95,22-21-95,-22 1 128,21 20-128,21-21 32,0 0-32,1 22 32,-22-22-64,22 21 64,-22 0-64,0-21 64,21 22-64,-42-22 64,21 21-64,-21 0 64,21-20-64,-42 20 64,0-21-64,0 1 192,0-1-128,-21 0 96,-1 0-96,0-21-128,22 21 0,-21 0 32,21-21 0,-21-21-352,-1 21 192,22 0-1439,0 0 895,21 0-2720,0 0 1920,0-21-2848,21 0 2496</inkml:trace>
  <inkml:trace contextRef="#ctx0" brushRef="#br0" timeOffset="580">1811 6497 6656,'-21'-21'2464,"21"21"-1344,21 42-608,-21-21 1120,0-21-928,0-21 352,21 21-608,0 0 160,1 0-352,20 0 0,-21 0-160,21 0-64,1 21 0,-22-21-32,22 0 0,-1-21 0,0 21 0,0 0-1280,-21 0 704,22 0-3648,-22-21 2368,21 0-2240,0 21 2368</inkml:trace>
  <inkml:trace contextRef="#ctx0" brushRef="#br0" timeOffset="340">2044 6074 5888,'42'-21'2272,"-42"21"-1216,0 0-320,0 0 1408,0 21-1216,0-21 576,0 0-928,0 0 64,0 21-384,-21 0-96,0 22-96,0 20 32,0-21-64,21 43 63,-22-21-63,22-1-95,0 1 31,22 20-32,-1-20 0,0-1 0,21-20 0,-21-22 64,22 0 0,-1 0 64,0 0-32,0-21 64,-20 21-64,-1-21-96,21 0 32,-21 0-1440,0-21 768,0 21-3360,-21 21 2272,0-21-2240,0 0 2336</inkml:trace>
  <inkml:trace contextRef="#ctx0" brushRef="#br0" timeOffset="881">2509 6455 6656,'0'21'2528,"0"-21"-1344,0 42-960,0-42 1056,0 21-736,0 22 320,0-1-544,21-21 64,-21 21-256,21 1 288,-21-22-224,22-21 448,-1 21-352,0 0 352,0-21-353,-21 0 257,21 0-288,1-42 352,-1 21-352,0-22 160,0 1-256,-21 21 0,21 0-96,-21-21-672,0 20 320,0 1-1791,0 0 1151,-21 0-2464,21 21 1888,0-21-2592,21 21 2336</inkml:trace>
  <inkml:trace contextRef="#ctx0" brushRef="#br0" timeOffset="1421">3102 5925 6400,'0'0'2368,"0"0"-1280,0-21-288,-22 21 1440,22 0-1248,0 21 672,0-21-992,0 21 255,0 0-543,0 1 0,22 20-224,-1 0-32,0 22-64,0-1 32,-21-21-64,42 22-32,-20-21 32,-1 20-32,21 1 0,-21-22 0,0-21 0,-21 21 64,22-42-32,-1 21 64,-21-21-64,0 0 64,0-21-64,-21 21 192,-1 0-128,1 0 256,0 21-224,-21-21 160,21 0-160,-43 0-64,22 22-32,-1-22-192,43 42 96,-21-21 32,0 0 32,21 0 0,0-21 0,0 21 128,0 1-64,21-22 128,0 21-128,1 0 32,-1-21-32,21 0 96,0 0-96,-20 0-32,20 0 0,-21 0-320,0 0 160,0-21-1024,1 0 672,-1-1-2079,0 22 1439,0-21-3136,0 0 2368,-21 0-2272,21 21 2400</inkml:trace>
  <inkml:trace contextRef="#ctx0" brushRef="#br0" timeOffset="1815">3567 6560 8192,'0'21'3072,"0"-21"-1664,0 43-1152,0-43 1120,0 0-832,22-22 384,-1 1-576,-21 21 191,21-21-319,-21 0-64,21 21-96,0 0 32,-21-21-64,21 0 192,1 0-128,-22 0 320,0-1-224,0 1 256,0 0-256,-22 0 96,1 0-160,0 21 0,0 0-64,0 21-128,0 0 32,-1 0 32,1 22 0,0-1-96,21 0 64,0 0 32,0 1 0,0-1 0,21-21 0,0 0 0,22 21 0,-22-21-96,21 1 64,-21-1-384,1 0 192,-1-21-1696,0 0 1025,21-21-4385,-21 0 2944</inkml:trace>
  <inkml:trace contextRef="#ctx0" brushRef="#br0" timeOffset="2247">3991 6349 8704,'0'0'3232,"0"0"-1728,0 21-1248,0 0 1120,21-21-832,-21 22 160,0 20-417,0-21-95,22 0-128,-1 22-64,-21-1 32,21-21-32,-21 0 0,21 1 64,-21-1-32,0 0-32,21-21 32,-21 21 32,0-21-32,0 0 192,0 0-128,0-21 384,0 0-256,-21-22 224,21 1-224,0 0 288,0 20-288,0-20 320,0 21-320,21-21 32,1-1-160,-1 43 0,0 0-32,0 0-64,0 21 32,0 1-32,-21-1 0,22 21-224,-1 0 128,0 1-608,0-1 416,-21-21-1152,21 22 800,-21-22-1887,21 0 1407,0 0-3680,-21 0 2688</inkml:trace>
  <inkml:trace contextRef="#ctx0" brushRef="#br0" timeOffset="3133">4351 6306 6016,'-21'-21'2272,"21"21"-1216,-21 21-384,21-21 1152,0 0-1024,0 0 608,21 21-864,-21-21 736,21 0-768,22 0 255,-22 0-447,21 0-32,0 0-192,1 0 0,21 0-32,-22 0-192,21 0 64,-42 0-1152,22 0 641,-22 0-3329,21 21 2144,-21-21-2944,0 0 2688</inkml:trace>
  <inkml:trace contextRef="#ctx0" brushRef="#br0" timeOffset="2878">4604 5925 6400,'-21'-21'2368,"21"21"-1280,0 0-512,0 0 1376,0 0-1120,0 21 480,0-21-800,0 21 128,0 0-352,0 1 96,0 20-225,0-21-63,0 21-64,0 43-32,0 0 0,0-21 0,0-1 0,21-20-96,0-1 64,-21 0-32,43 0 1,-1 1 63,0-22 0,-21 0-96,22 0 64,-22 0-832,0-21 480,0 0-2592,0 0 1664,-21 0-3040,21 0 2464</inkml:trace>
  <inkml:trace contextRef="#ctx0" brushRef="#br0" timeOffset="9199">5303 6095 4736,'-21'21'1760,"21"-21"-960,0 0-576,0 0 896,21 0-640,-21 0 768,0 0-736,0-21 608,0 21-640,21-21 160,-21 21-352,0-43-32,21 22-160,-21 0 96,22-21-128,-22 21 256,21 0-192,-21-22 320,0 43-256,0-21 256,21 0-256,-21 21 256,0-21-256,0 21 159,0 0-191,0 21 0,0 0-96,0 0 32,0 1-64,0-1-32,21 21 32,-21 0-32,21-21 0,0 43 64,-21-1-32,0 1-96,22-1 32,-22-20-32,21-1 0,-21 0 128,21 22-32,1-22 64,-22 0-64,0 1-32,21-43 32,-21 21 32,0 0-32,-21 0-32,21 0 32,-22-21-32,1 21 0,0-21 0,-1 21 0,-20-21 0,21 0 0,-21-21 0,20 21 0,1 0 0,0-21 0,21 0 0,-21 0 0,21 21 128,0 0-64,0 0 32,21 0-32,0 0 32,22 21-64,-1-21 64,21 0-64,1 0 64,21 0-64,-22 0-32,-20 21 32,-1-21 224,0 0-128,-20 21 256,20-21-256,0 21 32,-21-21-96,-21 21-64,21-21 32,-21 22-1184,0-1 640,0-21-3583,0 21 2271,0-21-3456,0 0 3040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8:08.578"/>
    </inkml:context>
    <inkml:brush xml:id="br0">
      <inkml:brushProperty name="width" value="0.05714" units="cm"/>
      <inkml:brushProperty name="height" value="0.05714" units="cm"/>
    </inkml:brush>
  </inkml:definitions>
  <inkml:trace contextRef="#ctx0" brushRef="#br0">5118 1485 6784,'-12'0'2624,"12"0"-1408,-13 6-704,7-6 1312,0 7-1024,-13-7 480,6 6-768,1 0 64,0 0-320,-7 7 95,13-7-191,-6 6 64,6 1-128,-7-7-64,13 0 0,0 7-32,6-7 0,1 0 64,-1 0-32,12 0 128,-5 1-96,5-1 32,1 0-32,0 0-64,-7 1 32,1-1-32,-1 0 0,-6 1 64,0-2-32,0 8 64,-6-1 0,-6-5 32,0 12-64,-6-8-64,-1 2 32,-5-7 160,5 1-96,-5-1 96,-1 0-96,0-6-192,13 6 32,-6-6-896,6 0 544,-1 0-735,1 0-1825,6-6-800,0 6 192,6-6 128</inkml:trace>
  <inkml:trace contextRef="#ctx0" brushRef="#br0" timeOffset="305">5299 1448 7296,'0'-6'2720,"0"6"-1472,-6 0-320,6 6 960,-7 1-672,2-1-224,-1 6-385,-7 0-63,7 7-320,0 0-64,-7 6-32,13 0-64,0 0 32,0-7-128,13 7-64,-7-6 64,6-1 64,6 1 0,-5 0 64,6-7-64,-1 1 64,-6-7-128,1 0-64,-1 0-864,1-6-383,-7 0-1249,0-6-512,-6 6-448</inkml:trace>
  <inkml:trace contextRef="#ctx0" brushRef="#br0" timeOffset="742">5163 1621 6016,'-13'6'2272,"13"-6"-1216,0 0-256,0 0 864,6 0-192,1 0-64,-2-6-256,2 6-1,-1 0-639,6-6-224,7 6-128,-6 0-96,5 0-64,-5 0 32,5 0-32,1 0-352,-7-6-160,7 6-959,-6 0-321,-1-6-1056,0 6-352,-6-6 224</inkml:trace>
  <inkml:trace contextRef="#ctx0" brushRef="#br0" timeOffset="884">5442 1609 7552,'6'7'2880,"-6"-7"-1536,7 18-1152,-7-18 704,6 7-544,0-1-128,-6 6-128,6-6 0,-6 0-64,0 1-32,7-1 32,-7 0 32,0 0-32,0-6 608,0 0-352,0 0 736,0 0-576,0-12 351,0 6-479,6-7 128,-6 7-288,6-12-64,-6 11-64,7-5-32,-1-1 0,-6 7-704,6 6 384,-6-6-2271,7 0 1439,-7 6-3744,5 6 2784</inkml:trace>
  <inkml:trace contextRef="#ctx0" brushRef="#br0" timeOffset="1205">5560 1491 8064,'0'-33'2976,"0"33"-1600,0-22-704,11 22 1088,-11 0-992,0 0-160,0 0-416,0 11-416,11 0 128,-11 0-1888,11 0 1088,-11 0-3776,10 11 2624</inkml:trace>
  <inkml:trace contextRef="#ctx0" brushRef="#br0" timeOffset="1040">5635 1635 8704,'0'11'3232,"0"-11"-1728,0 22-1248,0-11 832,10-1-672,-10 1-544,0-11 32,-10 11-2400,10 0 1376,0-11-3328,0 11 2496</inkml:trace>
  <inkml:trace contextRef="#ctx0" brushRef="#br0" timeOffset="1611">5741 1604 8320,'0'12'3168,"6"-12"-1728,-6 7-1184,0-7 768,0 0-640,0 12-128,0-5-160,0-1-96,0 7 32,0-8-32,0 2 0,0-1 0,0-6 0,0 6 0,0-6 64,0 0 160,0 0 192,0-6 64,0 0 95,0-6-191,0 5 32,0-5-192,0-1 32,7 7-96,-2-7 0,2 7-96,-1 6 32,0-6 64,7 12 64,-7-6-96,7 6-32,-7 0-32,0 1-64,0-1-64,1 7-32,-1-7-384,0 7-1056,7-8-127,-7-5-609,0 7-256,6-14-1024</inkml:trace>
  <inkml:trace contextRef="#ctx0" brushRef="#br0" timeOffset="2166">5991 1573 7040,'0'-7'2624,"0"-11"-1408,0 6-576,0 5 768,-6 7-64,6-6-32,-7 6-353,1 0-127,0 0-480,-1 6-128,7 1-32,0 5-96,-6 0-64,12 1 0,-6-1 32,7 1 32,-1-8 32,0 8-64,1 0-64,-1-7 96,6 0 0,-6-6-32,7 0-64,-7 0 96,0-6 0,1 6-32,-7-6-64,6-1 32,-6 1 32,-6-7-32,6-5 64,0 6 128,-7 5 128,7-5-128,-6 12 32,6-6-160,0 12-64,6 0 0,-6 0-32,7 1 0,-1 5 0,6 1 0,-6 5 0,7-5 0,-7 5 0,0-5 64,1-1 32,-1 0-128,0 1 32,0 0 0,-6 5 64,6-12 32,-6 7 32,-6-1 64,6 1-96,-12-7 0,-1 0-32,1 0-64,-1 0 32,-5-6-832,5 0 448,1 7-3072,-1-1 1857,1 0-4385,0 0 3360</inkml:trace>
  <inkml:trace contextRef="#ctx0" brushRef="#br0" timeOffset="3146">4869 2009 7424,'-6'0'2816,"6"0"-1536,6 0-1152,-6 0 1152,0 6-768,6-6 608,0 0-640,7 0 256,-1 0-448,7 0 127,0 0-255,12 0 64,6 0-128,0 0 96,1 0-128,5-6 320,1 6-192,12-6 256,-6 6-256,6 0 96,0 0-160,7 0 224,-7 0-224,12-6 160,0-1-224,1 1-32,-7 0 160,0-7 128,-6 13-160,7-12-96,-14 6 32,-5-1-64,-13 7-32,0-6 96,-6 6 0,-12 0-32,-1 0 32,0 6-64,-12-6 64,0 0-640,0 7-256,-12-7-7263,6 6 4351</inkml:trace>
  <inkml:trace contextRef="#ctx0" brushRef="#br0" timeOffset="4388">4870 2463 7168,'-13'19'2720,"13"-19"-1472,0 6-832,0-6 1472,0 6-1056,6-6 1024,1 6-1089,5-6 385,0 0-672,1-6 0,6 6-288,-1-6-32,1 6-96,0-6-608,5 6 288,-11 0-1792,6 0 1121,-1 0-3937,-5 0 2688,-1 0-2400,-6 0 2656</inkml:trace>
  <inkml:trace contextRef="#ctx0" brushRef="#br0" timeOffset="3727">5093 2326 8960,'-6'6'3328,"6"-6"-1792,-25-6-1024,13 6 1152,6 0-993,-7 6 65,7 1-480,-6-1-160,5 0-64,-5 7 32,6-7-32,0 0 128,0 0-96,6 0 320,0 0-192,0-6 160,6 7-192,-6-7 64,0 0-128,0 0-64,0 0 0,0 0-32,0 0 0,-6 0-288,6 0 160,-7 0-224,7 0 192,0 0-64,0 0 128,0 0 64,0 0 32,0 0 64,0 0-32,0 0-32,0 6 32,0-6-32,0 0 0,0 6 0,0-6 0,0 6-576,0-6 320,0 7-2015,0-7 1279,-6 0-4096,12 5 2848</inkml:trace>
  <inkml:trace contextRef="#ctx0" brushRef="#br0" timeOffset="4148">5044 2308 7808,'12'-7'2976,"-12"7"-1600,0-6-960,0 6 928,0 0-800,-6 0-32,6 6-352,-6-6-32,6 7-64,-6-7 32,0 5-64,6 2 128,-7-7-96,1 6 320,6 0-192,-6 0 383,6 1-319,-6-1 448,6 0-416,-7 7 160,1-8-288,0 8 0,6 0-96,-6-1-64,6 1 32,0-1-32,0 0 0,0 7 0,0-6 0,0-1 64,0 0-32,6 7 64,0-6-64,7-2 64,-7-4-64,0 5 64,7-5-64,-1-1-32,0 0 32,1 0-544,-7-6 288,1 0-1376,-1 0 865,6 0-2689,-5-6 1920,-2 0-3200,-5 0 2688</inkml:trace>
  <inkml:trace contextRef="#ctx0" brushRef="#br0" timeOffset="4721">5200 2445 7808,'-6'12'2880,"6"-12"-1536,0 13-992,0-7 960,0 0-800,0 0 288,6 0-512,-6 0 352,7 1-384,-1-1 159,0 0-255,6 0 224,-5-6-256,5 0 96,1 0-128,-1-6 96,0 0-128,-5 0 256,-1-1-192,0-5 256,-6 6-256,-6-6 32,0 5-96,-6-5 32,-1 6-64,1-1-864,5 1 448,-5 6-1951,5 0 1311,2 0-2592,5 6 2048,0 1-2368,0-7 2272</inkml:trace>
  <inkml:trace contextRef="#ctx0" brushRef="#br0" timeOffset="5261">5374 2382 6784,'6'-6'2528,"-6"6"-1344,7 18-480,-7-11 1536,0-7-1248,0 6 576,6 0-929,-6 1 193,6 5-480,-6 0-128,6 7-128,0-6 64,-6-1-96,7 6-32,-1-5 0,-6 0-32,6-1 0,1 6 0,-7-5 0,6 0 0,0-7 0,-6 0 64,0-6-32,0 6 64,6-6-64,-12 0 128,6 0-96,0-6 384,-6 0-224,0-7 96,6 1-192,-13-19 160,13-1-192,-6 2 256,-1-2-224,7 8-32,7-2-64,-7 8-32,6 6 0,0 5 64,1 1-32,5 6-32,-6 0 32,6 13 32,-5-1 32,-1 6-128,0-5 32,-6-7 0,0 7 0,0-7 0,0 6 0,-6 7 64,6-6 32,-13-7-32,8 0-64,-2-6-608,7 0 320,-6 0-1312,0 6 928,0-12-2399,6 6 1727,0-6-3744,0 6 2848</inkml:trace>
  <inkml:trace contextRef="#ctx0" brushRef="#br0" timeOffset="5440">5579 2401 6528,'21'22'2464,"-21"-22"-1344,22 11-480,-11-11 1568,-11 11-1248,11-11 608,-11 10-928,11-10-1,-11 22-383,11-11-959,-11 0 383,0 0-2752,0-11 1664,0 11-3296,0-11 2624</inkml:trace>
  <inkml:trace contextRef="#ctx0" brushRef="#br0" timeOffset="5748">5593 2360 9088,'-11'-33'3424,"11"33"-1856,-11-21-768,11 21 991,0-11-415,0 11-64,0 0-672,-11 0-256,11 11-224,0 0-192,0-11 0,0 0-256,0 10-128,0 1-3935,11-11 2367,-11 11-3328,22 0 3040</inkml:trace>
  <inkml:trace contextRef="#ctx0" brushRef="#br0" timeOffset="5895">5759 2307 6912,'0'0'2624,"0"0"-1408,0 6-352,-6-6 1632,6 6-1376,0-6 735,-6 0-1119,0 13 96,0 5-256,-7-5-64,13-1-224,-6 0-32,6 1-128,0 0-96,6-1 0,-6 0 32,13-6 32,-7 7-32,0-7 32,6-6 0,-6 6 32,1-6-352,5 0-96,-6 0-608,1 0-224,-1-6-2367,6-6-1377</inkml:trace>
  <inkml:trace contextRef="#ctx0" brushRef="#br0" timeOffset="6565">5903 2227 8448,'-6'-13'3232,"6"13"-1728,0-6-992,0 0 1504,0 6-1185,6-7 705,1 2-928,-1-8 224,0 7-480,7-7-128,-1 13-128,0-6-96,1 6 32,0 0-32,5 13-96,-6-7 0,-5 6 64,-1-5 64,0 5 0,1 13-224,-1-6-32,-6-1-64,0 7 32,-6-6 64,6 5 128,-7-5-32,1 0-32,6-7 96,-6 0 64,6-5 0,0-1-32,0 0 96,6 0 64,0-6 0,1 0 64,5-6-128,0 0 0,1 0 320,6-1 96,-1 1-32,-5 6-32,5-6-256,1 6-64,-7 0 0,-5 0 0,-1 0-64,7 0-64,-7 6 32,-6 0-32,6-6-160,-6 7 32,6-7-640,-6 6-224,0-6-1472,0 0-639,0 0-1697</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8:18.627"/>
    </inkml:context>
    <inkml:brush xml:id="br0">
      <inkml:brushProperty name="width" value="0.05714" units="cm"/>
      <inkml:brushProperty name="height" value="0.05714" units="cm"/>
    </inkml:brush>
  </inkml:definitions>
  <inkml:trace contextRef="#ctx0" brushRef="#br0">3574 1645 8832,'-6'-6'3328,"6"6"-1792,-13 0-1024,8 0 1088,5 0-961,-7 6-95,-5-6-352,-1 7-192,1-1-32,-1 6-128,7-6 96,-6 7 32,5-1 32,1-6 192,6 7-96,0-7 256,6 0-224,1-6 32,5 6-96,7-6 32,6 7-64,-1-7 128,1 6-96,0 0 32,0 7-32,-6 5-64,-7-5 32,-5 5 96,-2 1-64,-10-1 256,-2 1-192,-5 0 320,6-7-256,-20 13 160,2-6-192,5-6 0,6-1-96,-5-6-320,-1 0 128,-6-6-1216,1 6 736,5-12-2559,6 6 1791,7-6-3712,6 0 2880</inkml:trace>
  <inkml:trace contextRef="#ctx0" brushRef="#br0" timeOffset="285">3767 1652 7808,'19'-13'2880,"-19"13"-1536,6-6-576,-6 6 1504,0 0-1280,-6 0 255,6 6-767,-6 7-96,6-1-224,-7 0-96,1 7-32,6 0-32,0 6 0,0-6 0,6-1 0,1 1 64,5 0-32,-6-7-96,7 1 32,5 5-256,1-5 160,-7-7-1088,1 0 673,0-6-1921,-7 6 1344,0-6-3328,0 0 2496</inkml:trace>
  <inkml:trace contextRef="#ctx0" brushRef="#br0" timeOffset="649">3705 1806 7040,'-19'-6'2720,"19"6"-1472,-6 0-608,6 0 1472,0 0-1152,6 0 736,1 0-1025,5 0 353,1-6-576,-1 0 0,6 6-256,1 0-32,-6 0-96,5 0-544,1 0 256,-7 0-1792,1 0 1089,-1 0-4385,0 0 2976</inkml:trace>
  <inkml:trace contextRef="#ctx0" brushRef="#br0" timeOffset="847">3997 1726 9088,'0'0'3424,"0"0"-1856,6 12-1184,-6-12 1280,7 6-993,-7 1 193,6-1-544,0 0-32,-6 7-192,6-1 0,0 1-32,-6-1 32,6 1-64,-6 0 64,7-7-64,-7 0 192,0 0-128,0 0 544,0-6-384,0-6 320,0 0-320,-7-6 0,7-1-160,0-6-64,0 13 0,0-7-128,7 1 64,-7 6-320,6-1 192,0 1-1152,1 6 736,-1-6-2495,0 6 1727,0 0-4000,6 0 3040</inkml:trace>
  <inkml:trace contextRef="#ctx0" brushRef="#br0" timeOffset="1154">4172 1714 8448,'-22'-54'3168,"22"54"-1728,-10-22-704,10 22 928,0-11-577,0 11-159,0 0-480,0 0-192,0 0-160,10 11-224,-10 0 0,11 11-1344,0 0-543,0-12-1601,0 1-1568,0 0 1824</inkml:trace>
  <inkml:trace contextRef="#ctx0" brushRef="#br0" timeOffset="987">4184 1801 9216,'0'33'3520,"0"-33"-1920,11 11-1440,-11-11 704,11 0-544,-11 0-1664,0 0 704,0 0-4032,0 11 2560</inkml:trace>
  <inkml:trace contextRef="#ctx0" brushRef="#br0" timeOffset="1560">4302 1733 7296,'6'13'2720,"-6"-13"-1472,0 6-608,0-6 864,7 0-512,-7 6-160,0 0-416,5 1-192,-5 11-128,0-18-96,7 12 96,-7-12-128,0 7 0,0-1 96,0 0 32,0 0 32,0-6 0,0 0 703,0 0-447,0-6 320,0 6-416,0-12 256,0 5-288,0-5 352,0 0-352,0-1 224,0 7-256,6 0-64,0 0-96,0-1-64,1 7 32,5 0-32,1 0 0,-1 13-224,0-7 128,1 7-96,-1-1-256,-5-6-1152,-2 0 864,8 0-2495,-7 1 1823,7-1-3584,-1 0 2816</inkml:trace>
  <inkml:trace contextRef="#ctx0" brushRef="#br0" timeOffset="2128">4657 1640 7296,'0'-13'2816,"0"13"-1536,-12-6-224,12 6 1632,0 0-1504,-6 0 447,6 6-1023,-7 1 160,1-1-448,0 0 32,6 7-160,-6-1-32,6 0-64,0 1 0,6-7-64,-6 0 64,12 7-64,-5-7 64,-1 0-64,6-6 64,-5 0-64,-1 0-32,0 0 32,0 0-32,-6-6 0,0 0 0,6-7 0,-12 7 128,6-6-64,-6 5 192,0 1-160,0-6-96,6 12-32,0-6 32,0 6 0,0 6 0,6 0 0,0 0 64,0 7-96,13-1 0,-13 1 32,7-7 0,-1 6 64,0 7-32,1-7-32,-7 7 96,7-1-64,-13-5 128,12 0-96,-12 5 32,0-6-32,0 1 96,0 0-96,-6-1 128,0 6-128,0-11 32,-7 5-32,0-5-128,1-1 32,0 0-672,-7 0 384,0 1-2272,1-7 1440,-1 5-4991,13-5 3423</inkml:trace>
  <inkml:trace contextRef="#ctx0" brushRef="#br0" timeOffset="2852">3497 2125 6144,'-10'0'2368,"20"11"-1280,-10-11-1280</inkml:trace>
  <inkml:trace contextRef="#ctx0" brushRef="#br0" timeOffset="3969">3568 2529 7680,'-6'0'2880,"6"0"-1536,6 0-576,-6 0 1504,7-6-1280,-1 0 255,6 6-767,-5-6-96,5 6-224,7-6-96,-1 6-32,-5 0 96,-1 0-64,-6 0-672,7 0 352,0 0-2239,-1 0 1375,0-6-3872,-6 6 2784</inkml:trace>
  <inkml:trace contextRef="#ctx0" brushRef="#br0" timeOffset="3737">3611 2424 7936,'0'-6'2976,"0"6"-1600,6 0-768,-6 0 1120,7 6-992,-1 1 160,6-1-577,-5 12-31,5-5-192,0-1-64,-5 7 0,5-1 32,-6-5-32,1 6-96,-1-1 32,-6-5-32,6-1 0,1 1 64,-2-7 0,-5 0 64,7 0-32,-1-6-384,-6 6 224,0-6-479,0 0 351,0-6 0,0 6 128,0 0 160,0 0 0,0 0 256,0 0-160,0 0 320,6-6-256,-6 6 159,0-6-191,6 6 128,-6 0-160,7 0 160,-1 0-192,0-6 256,1 12-224,-1-12 96,0 0-128,-6 6 96,6-7-128,0 7-576,0 0 256,-6-6-1855,0 6 1151,0-6-3648,0 6 2560,0 0-2240,-6 6 2496</inkml:trace>
  <inkml:trace contextRef="#ctx0" brushRef="#br0" timeOffset="3121">3506 2137 12064,'13'0'1536,"-1"0"-672,13 0-320,0 0-128,6 0-224,6-6-32,1 6-96,-1-6-64,7 0-64,6 6 32,-7-6 160,7 0 64,0-1 287,0 7 65,0-6-192,-1 0-64,-5 6-96,0 0 32,-13 0-128,0 0 0,0 6-32,-6-6 32,-7 0 0,1 0 32,-6 6-64,-1-6-64,-6-6-1024,0 6-447,-6 0-1377,0 0-512,0 0-288</inkml:trace>
  <inkml:trace contextRef="#ctx0" brushRef="#br0" timeOffset="4323">3847 2449 8192,'-6'13'3072,"6"-13"-1664,0 18-1024,0-11 992,6-1-832,-6 0-96,6 0-320,1 0-96,-7 1 0,12-1 224,-6 0-128,7 0 383,-7-6-287,6 0 512,-5 0-416,-1 0 512,0-6-512,0-6 224,-6 5-320,0-5 0,-6 0-128,0-1-128,-7 7 0,1 0-544,0-1 320,-1 7-1024,1 0 704,-1 0-1471,7 7 1151,0-7-2624,6 6 1984,6 0-2464,0 0 2304</inkml:trace>
  <inkml:trace contextRef="#ctx0" brushRef="#br0" timeOffset="4833">4054 2424 6912,'19'6'2624,"-19"-6"-1408,0 7-640,0-2 1504,6 2-1152,-6-1 672,0 0-929,6 7 193,-6 0-512,6-1-128,1-6-128,-1 6 0,0 7-64,-6 0-96,7 0 32,-1-7-32,0-5 0,-6 5 128,0-6-32,0 0 64,6 0-64,-12-6 256,6 0-160,0 0 320,-6-6-256,0-6 256,-1 0-256,-5-7 160,5 0-192,1-6 224,0 0-256,6-12 96,0 11-64,0-4 64,6 11-192,0 6-32,1 1 0,12 12 0,-7 0 0,1 6-96,-8 0 64,2 0-32,-1 7 0,-6 0 64,6 5 64,-6-6-32,0 1 64,-6 6-64,0-13 64,6 7-64,-7-1-32,-5-12-128,6 6 0,0 0-448,-7-6-96,13-6-640,-6 0-224,6 0-927,6 0-449,-6 0-1120</inkml:trace>
  <inkml:trace contextRef="#ctx0" brushRef="#br0" timeOffset="5240">4268 2314 9216,'-22'-22'3520,"22"11"-1920,0 11-896,0 0 1055,0 0-927,0 0-352,0 0-256,0 0-96,0 11-64,11-11-64,-11 11-672,11 0-288,-1 11-735,12-1-257,0-10-2240</inkml:trace>
  <inkml:trace contextRef="#ctx0" brushRef="#br0" timeOffset="5014">4290 2399 7808,'11'11'2976,"-11"-11"-1600,11 22-896,-11-22 832,0 11-576,0 0-128,11 0-384,-11-1-160,0 1-32,0-11-1376,-11 11-544,11-11-2016</inkml:trace>
  <inkml:trace contextRef="#ctx0" brushRef="#br0" timeOffset="5463">4521 2281 8064,'-7'6'3072,"7"-6"-1664,0 0-672,0 0 928,-6 7-512,0-1-129,-6 6-159,5-5-64,1 11-448,-6 1 0,5 0 0,1-7-192,6 7-32,0-7 0,6 7 0,1-7-160,5-6-32,-6 7 96,7-7 32,-7 0 0,6-6 32,1 0-704,0 0-224,-7 0-800,0-6-223,0 0-2433,0-7-1536,0 1 2560</inkml:trace>
  <inkml:trace contextRef="#ctx0" brushRef="#br0" timeOffset="7925">4663 2280 7040,'-6'6'2720,"6"-12"-1472,-7-6-320,1 12 896,6 0-224,0 0-1,0 0-543,0 0-192,0 0-480,6 0-96,1 6-64,-7-6 32,6 12 0,0-5-128,-6 5-96,12 7 0,-12-7 32,6 1-32,1-1-32,-7 1 32,6-7 32,-6 6-96,6-5 0,-6-1 32,7 0 0,-7 0 64,0-6 32,0 0-32,0-6-64,0 6 32,0-12 32,0-13-32,0 12 64,-7 1-64,14-7-32,-7 7 32,6-7-32,0-6 64,6 19 32,-6-6-128,7 5 32,-7 1 64,7 12 32,-1-6 32,0 12 0,1-5 0,0 5 0,-1 1-64,1-1 32,-8 1-64,2 5-32,-1-5 32,0-1-32,-6 7-512,7-7-192,-1-5-1280,0 5-480,-6-6-2527,6-6-1249,6-12 3072</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4:32.679"/>
    </inkml:context>
    <inkml:brush xml:id="br0">
      <inkml:brushProperty name="width" value="0.05714" units="cm"/>
      <inkml:brushProperty name="height" value="0.05714" units="cm"/>
    </inkml:brush>
  </inkml:definitions>
  <inkml:trace contextRef="#ctx0" brushRef="#br0">25866 14479 9984,'0'21'3776,"0"-21"-2048,21 0-1600,0 21 831,22-21-607,-1 21 160,1 0-288,-1 22 128,0-1-192,22-21 0,-22 21-96,21 1 32,-20-1-64,-1-21 64,0 0-64,0 0 128,-20-21-96,-1 0 384,21-21-224,1 0 160,-22-21-224,0 0 0,0-1-96,0 1-192,0 0 64,-21-22-1376,0 22 800,0 21-3711,-21 0 2431,21-1-3360,0 22 3008</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4:32.376"/>
    </inkml:context>
    <inkml:brush xml:id="br0">
      <inkml:brushProperty name="width" value="0.05714" units="cm"/>
      <inkml:brushProperty name="height" value="0.05714" units="cm"/>
    </inkml:brush>
  </inkml:definitions>
  <inkml:trace contextRef="#ctx0" brushRef="#br0">26395 13780 9856,'-42'0'3680,"42"0"-1984,0 0-1408,0 0 1215,0 21-895,0-21 352,0 21-608,0 22 256,0-22-352,0 21 0,21 1-160,-21 42 0,21-22-32,0 22-64,-21-1 32,21-20-608,0 20 320,-21-20-1376,21-21 896,-21-1-2687,0 0 1919,0-21-3392,0 0 2752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13.831"/>
    </inkml:context>
    <inkml:brush xml:id="br0">
      <inkml:brushProperty name="width" value="0.08571" units="cm"/>
      <inkml:brushProperty name="height" value="0.08571" units="cm"/>
      <inkml:brushProperty name="color" value="#ED1C24"/>
    </inkml:brush>
  </inkml:definitions>
  <inkml:trace contextRef="#ctx0" brushRef="#br0">21719 6499 6784,'-15'0'2528,"15"0"-1344,0 0-672,0 0 1408,0 15-1088,0-15 736,0 15-928,0 0 351,0-15-543,0 30 224,0-15-384,0 16 128,15-16-256,-15 30 64,15-15-128,-15-14 0,0 14-32,0 0 96,0 0-96,0 0 128,0 1-128,0-1 32,16 0-32,-16 15 96,0 1-96,14-16 128,-14 1-128,0 14 32,0 0-32,16 1-64,-16-16 32,0 0 32,0 0-32,0 0 128,14 0-96,-14-14 128,0 14-128,0-15 32,0 0-32,0 15 32,0-15-64,0 16-32,0-16 32,0 0-128,0 15 64,0-15 32,0 1 0,0-16-288,0 0 160,0 14-1728,0-14 1056,0 0-5247,0 0 3359</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8:57.197"/>
    </inkml:context>
    <inkml:brush xml:id="br0">
      <inkml:brushProperty name="width" value="0.05714" units="cm"/>
      <inkml:brushProperty name="height" value="0.05714" units="cm"/>
    </inkml:brush>
  </inkml:definitions>
  <inkml:trace contextRef="#ctx0" brushRef="#br0">19820 9788 5248,'0'0'2016,"0"0"-1088,0 0-384,0 13 640,0-13-320,0 0-32,0 0-288,0 0-64,0 0-288,13 0 224,0 0 128,-13 13-96,14-13 64,-1 0 0,-13 0 64,13 0-32,0 0-33,14-13-191,-14 13-128,0 0-32,13 0-32,-13-13 0,14 13 64,-14 0-32,13 0 0,0 0-32,1 0 64,-1 0-32,0 0 64,0 0-128,1 0-64,-1 0 64,0 0 0,1 0-32,-1 0 32,1 0 64,-1 0 128,0-13-64,0 13 32,1 0-224,-1 0-32,0 0 0,1 0 0,-1 0 0,0 0 0,0 0 64,1 0 32,-1 13 32,-13-13 0,14 0-160,-1 0 32,-13 0 0,0 0 0,14 0 64,-14 0 32,0 0-128,13 0-32,-13 0 96,1 0 96,-1 13-96,0-13-32,-13 0 0,13 0 64,0 0-32,-13-13 64,13 13-64,-13-13 64,0 13-64,0-13-32,13 0 32,-13-14 32,0 14-32,0-14-32,0 14 32,0-13 32,0 13-96,0-13 0,0-1-32,0 1 0,0 0 128,0-1 32,0 1-128,-13 0 32,13 0-64,0-1 0,0 1 0,0-13 0,0 12 64,0 1 0,0-1-96,-13 1 64,13-13 32,0 12 0,0 1 0,0-13 64,0 12-96,0-12 0,0 13 32,0-1 64,0 1-96,-13-13 0,13 12 32,-13 0 0,13-12 0,-13 13 0,13-1 0,-13 1 0,13 0-96,0-14 64,0 14-32,-14 0 0,14-13 64,0 12 64,-13-12-32,13-1 64,0 14-64,-13-14-32,13 14 32,-13 0-32,13-1-96,-13-12 64,0-1 32,13 14 0,-13-13 0,-1 12 64,14-12-32,-13 0-32,13-1-64,-13 14 32,13-14 32,-13 0 64,13 14-32,-13-13-32,13 12 32,-14-12-32,14 13 0,0-14 0,-13 1 0,13 13 0,0-1 0,0-12 0,-13 12 0,13-12 0,0 12-96,-13-12 64,13 13 32,-13-1 64,13-12-32,-13 13-32,13-14 32,0 1 32,-14 13-192,14-14 32,0 1 96,-13 12 128,13-13-96,0 1-96,0 13 32,-13-14 64,13 1-64,-13 13 0,13-14 32,0 14 0,0 0 0,-13-1 0,13 1 0,0 0 0,-13-1 0,13 1 0,0 13 0,0-14 0,-13 14 0,13 0 0,0-13 0,0-1 64,0 14-96,0-13 0,0 0 96,0 13 32,0-14-32,0 14-64,0 0 96,0 0-128,0-13-64,0 12 128,0-12 32,0 0 0,0 0 32,0 12-64,0-12-32,-14 12-64,14 1 32,0 0-32,0 0 0,0 0 64,0-13 64,0 13-32,0-1-32,0 1-64,0 0 32,-13 0 32,13 0 0,0 13 0,0-13 64,0 0-96,0 13 0,0-14 32,0 14 0,0-13 0,0 0 0,0 13 0,0 0 64,0-13-32,0 13 64,0-13-128,0 0-64,0 13-32,0-27 160,0 27 32,0-13-96,0 0 32,0 13-64,0-13 0,0 13 64,0 0 64,-13-13-32,13 13-32,0 0 32,0-13 32,0 13-96,0 0 0,0-13 32,0 13 0,0 0 0,0-14 0,0 14 0,0-13 0,0 13-96,0 0 64,0-13 32,0 13 64,0 0-32,0-14-32,0 14 32,0 0-32,0 0 0,0 0 0,0 0-96,0 0 64,0 0-32,0 0 0,-13 14 0,13-14 0,0 0 0,0 13 0,0-13 64,-13 13 0,13 1 0,-26-1 0,12 0 0,1 13 0,0 0 64,13-12-32,-13 12-32,0 0-64,13-13-32,-13 14 128,0-14 32,13 13-96,-13-13 32,-1 0 0,14 0 0,-13 1 0,0-1 0,13 0 0,0-13 64,0 0-96,0 0 0,0 0 96,0 0 32,0-13-128,0 13 32,13-13 0,0-14 0,-13 14 64,14 0 32,-1-13-32,-13-1 32,13 1-64,0 0 64,13 0-64,-13-14-32,0 14 32,1 13-32,-1-14 0,0 14 64,0 0-32,-13-1 64,13 1-128,-13 0 0,13 13 32,0 0 0,-13-13-96,14 13 64,-14 0 96,13 13 32,0-13-32,0 26-64,13-12 32,-13-1-32,1 14-96,12-1 64,-13 0 32,13 0 64,-12-12-32,-1 12-32,0-13 32,0 0 32,0 13-32,-13-12-32,14-1 32,-14 0-32,0-13-96,0 0 64,0 0-128,0 0-32,0 0-1408,-14 0-576,1-13-3295</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8:58.544"/>
    </inkml:context>
    <inkml:brush xml:id="br0">
      <inkml:brushProperty name="width" value="0.05714" units="cm"/>
      <inkml:brushProperty name="height" value="0.05714" units="cm"/>
    </inkml:brush>
  </inkml:definitions>
  <inkml:trace contextRef="#ctx0" brushRef="#br0">20890 6891 10624,'0'0'4032,"-13"0"-2177,0 13-1599,0-13 928,-1 13-608,1 0-128,0 1-96,-14 12 0,1 0-160,13 0 96,0-12 32,-1-1 32,14 0 32,14 0-128,-14 0-96,26 0-64,-13 0-96,0 1-64,14-1-32,-1 0 64,-12 13 0,-1-13 32,13 13 64,-13 1-32,0-14-32,-13 14 32,0-14-32,0 0 0,0 13 64,-26-13-32,13 1 64,0-1-64,-14 0 64,1 0-64,-1-13-32,1 13 32,0-13-32,12 13-352,1 0-96,0-13-704,13 0-288,-13 0-1151,13-13-417,26 0-1408</inkml:trace>
  <inkml:trace contextRef="#ctx0" brushRef="#br0" timeOffset="557">20981 7219 7808,'-13'0'2880,"0"0"-1536,13 0-928,0 0 704,0 0-160,0 0 64,13-13-160,0 13 31,14-26-511,-1 26-160,13-13 0,-13 0-64,14 13 0,-14 0-384,0 0-160,14 0-448,-14 0-127,-12 0-257,12 0-128,-13 0-768,0 0-320,13 0-672</inkml:trace>
  <inkml:trace contextRef="#ctx0" brushRef="#br0" timeOffset="317">21179 6970 8320,'0'-13'3072,"0"26"-1664,-13-13-928,13 13 832,-13 0-224,13 14 95,-13-1-383,-1 0-192,1 1-320,13-1-64,-13 0 0,13 1-96,13-1-32,0 1 32,1-1 0,-1-13-160,13 0 32,-13-13 0,14 13 64,-1-13-544,-13 0-192,14 0-480,-14-13-127,0 13-737,0-13-3008</inkml:trace>
  <inkml:trace contextRef="#ctx0" brushRef="#br0" timeOffset="873">21402 7114 7424,'-13'13'2816,"26"0"-1536,-13 0-736,0 1 800,0-1-512,0 0-128,13 0-288,-13 0-96,0 1-192,0 12-96,0-13 0,0-13 32,0 13 32,0-13 224,0 0 127,0-13 33,0 0 128,-13 0-64,13-14 32,0 14-224,0-13-128,13-14-128,-13 14-96,13 13-64,-13-13 32,14 13-320,-1-1-96,0 14-768,0-13-255,-13 0-705,13 13-256,0-13-1376</inkml:trace>
  <inkml:trace contextRef="#ctx0" brushRef="#br0" timeOffset="1187">21574 6888 8448,'0'-23'3232,"0"23"-1728,0 23-1472,0-23 608,0 23-416,0-23-128,0 23-512,23 0-128,0-23 288,0 23-1216,0-23-512,0 0-1184</inkml:trace>
  <inkml:trace contextRef="#ctx0" brushRef="#br0" timeOffset="1084">21692 7142 6144,'13'13'2368,"-13"13"-1280,0-13-768,0-13 544,0 14-416,0-1-160,0 0-480,-13-13-192,13 0-1504,0 0-672,0 0 96,0-13 128</inkml:trace>
  <inkml:trace contextRef="#ctx0" brushRef="#br0" timeOffset="1578">21889 7023 8320,'0'26'3072,"0"0"-1664,13 1-1504,0-27 512,-13 13-96,0 0 32,14 0 192,-14 0 32,0 13-288,0-26-96,0 27 0,0-27-96,0 13-64,-14 0 0,14-13 32,0 0 96,-13 0 128,13 0 223,0-13 65,0 0-32,0-14 64,0 14-192,0-13 0,13 0-128,-13 13 64,0-14-128,14 14-64,-1 13-160,-13-13-64,13 13-320,0 13-160,-13 0-64,13 1 32,0 12-192,-13-13-32,14 0-639,-1-13-289,13 13-704,-13-13-224,0 0-352</inkml:trace>
  <inkml:trace contextRef="#ctx0" brushRef="#br0" timeOffset="2100">22271 6970 9216,'-13'13'3424,"-1"0"-1856,-12 14-1408,13-14 768,0 0-224,13 13-33,-13-13 129,0 14 128,13-14-512,0 13-96,0-13-64,13 0-64,0 14-32,0-27-32,0 13 0,0-13-64,0 0 32,1 0 0,-1-13 32,0 13-160,0-14 32,-13 1 64,0-13 32,0 0 160,0 13 96,-13-14 64,13 14 96,-13 0-160,13 0 32,0 0-224,0 13-96,0 13-128,0 0 32,13 0-32,0 0 0,0 14 64,0-14 64,1 13-96,12 0 0,-13-13 32,13 14 64,-26 0-96,13-1 0,-13 0 96,-13 0 32,13-12-32,-13 12-64,0-13 32,-13 13-32,-1-13-96,1 14 0,-13-14-160,12 0-64,1 13-640,0-26-160,-1 13-1696,1-13-703,13 0-1217</inkml:trace>
  <inkml:trace contextRef="#ctx0" brushRef="#br0" timeOffset="3481">20718 8023 8704,'-39'0'3232,"39"0"-1728,0 0-1056,0 0 1312,26 0-545,-13 0-223,14 0-256,-1-13-416,0 0-192,14 0-32,-14 13-64,14-13-32,-14 13-416,13-14-192,1 14-736,-14-13-287,0 0-1057,-13 13-416</inkml:trace>
  <inkml:trace contextRef="#ctx0" brushRef="#br0" timeOffset="3247">20863 7747 8960,'-13'0'3328,"0"13"-1792,13-13-1024,0 13 928,-14-13-481,14 13-95,-13 1-288,13 12-32,-13 0-320,13 0 0,0 1 0,0-1-96,13 13-96,0-12-96,1-1 32,12 0-32,1 0-64,-1-12-352,0-1-160,14 0-224,-14-13-31,0 0-641,0 0-224,-26-13-2304</inkml:trace>
  <inkml:trace contextRef="#ctx0" brushRef="#br0" timeOffset="3768">21178 7997 7296,'0'13'2720,"0"0"-1472,0 14-1120,14-14 608,-14-13 224,13 13 192,0 0-416,-13-13-96,26 0-384,1 0-32,-14-13 96,0 0-65,13 0 97,-26-1-128,13 1 32,-13 0-32,0 0 32,-13-13-64,0 0 32,0-1 160,-13 14 64,-1 0-224,1 0-128,0 13-512,12 13-128,-12 0-416,13 0-128,0 0-479,13 14-129,13-14-1792,-13-13-1312,26 13 1856</inkml:trace>
  <inkml:trace contextRef="#ctx0" brushRef="#br0" timeOffset="4250">21561 7891 10880,'0'39'4128,"0"-26"-2241,0 14-1919,13-14 736,-13 0-224,13 26 32,0-13-256,0 1-96,0 0-96,1 12-128,-1 0 32,0-12 96,0-14 32,0 13-32,-13-13 32,0 0-288,0 0-32,0-13 64,0 0 0,0 0 160,-13-13 64,0 13 192,-13-26 96,12-13 64,1-14 96,-13 1-224,13-2-96,13 2-96,-13 13 0,13-14-64,13 27 64,0 0 0,0-1 32,0 14-160,14 0-32,-1 13 32,-13 13 0,0 0-128,-13-13 32,0 13 128,0 14 64,-13-14-96,0 0 32,13 13-224,-26-13 0,12 14-256,1-14-96,0 0-544,13-13-160,-13 0-799,13 0-289,0 0-1632</inkml:trace>
  <inkml:trace contextRef="#ctx0" brushRef="#br0" timeOffset="4435">21955 7931 7808,'0'23'2976,"0"0"-1600,23 0-1184,-23-23 704,0 0-544,0 23-128,0-23-640,-23 23-256,23-23 320,-46-23-1248,23 23-480,0-23-864</inkml:trace>
  <inkml:trace contextRef="#ctx0" brushRef="#br0" timeOffset="4843">21692 7681 9984,'0'-13'3680,"0"13"-1984,0 0-1472,0 0 735,0 13-511,13-13-160,0 13-192,-13 0-96,13-13 32,1 27-192,-1-14 32,0 0-927,0 0-417,0 0-736,0-13-288,13 13-864</inkml:trace>
  <inkml:trace contextRef="#ctx0" brushRef="#br0" timeOffset="4925">22153 7760 8832,'0'0'3328,"0"13"-1792,0-13-1376,0 0 768,0 13-224,0 1 32,-13 12 31,0-13 65,0 13-448,13 1 288,-14-14 64,14 13-352,0 1-160,0-14-64,14 13 32,-1-26-32,0 13 0,0-13-32,13 0 0,-12 0-160,12-13 32,-13 13-416,13-13-160,-13 0-1440,0-13-671,-13-1-2305</inkml:trace>
  <inkml:trace contextRef="#ctx0" brushRef="#br0" timeOffset="48013">21942 7905 5376,'0'-27'2112,"0"27"-1152,0-26-704,0 26 512,0 0 160,-13 0 160,13 13-160,0-13-96,0 0-448,0 0 32,0 13 96,0-13 32,0 0-32,0 0 0,0 13-129,0-13 1,0 14-96,0-14 0,0 13-96,0 0 32,0 0 64,0 0 64,0 0-160,0 14-64,0-14-64,0 13 32,0-13 0,0 0 32,0 1-64,0-1-64,0 1 32,0-14-32,0 13-96,0-13 0,0 13 128,0 0-32,0 0 0,0-13 32,0 13-32,0-13 64,0 0 32,0 13-128,0-13-32,0 0-1120,0 0-384,0 0-1631,0-13-673,0-13 288</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9:05.926"/>
    </inkml:context>
    <inkml:brush xml:id="br0">
      <inkml:brushProperty name="width" value="0.05714" units="cm"/>
      <inkml:brushProperty name="height" value="0.05714" units="cm"/>
    </inkml:brush>
  </inkml:definitions>
  <inkml:trace contextRef="#ctx0" brushRef="#br0">18666 3699 5248,'0'-13'2016,"0"0"-1088,13 13-1088,-13 0 1792,0 13-480,13 13-320,-13-26-256,13 27-352,1-14 64,-14 0 96,13 13-64,-13 1 0,13-1-192,-13 13-32,13 1-32,-13-1 32,13 1-64,-13 25-32,13-12 32,0 0 32,1 13-96,-1-14-64,0 1 128,13 12 96,-26 1-32,13 0-64,0-13-96,-13 0 32,14-1 32,-14 1 64,13-14-96,-13 1 0,0-1 32,13 0 64,-13 1-32,13 0-32,-13-1 32,13 1 32,-13-1-32,14 0-32,-14 14 32,0-14 32,13 1-32,-13-1 64,0 1-64,0-13-32,0 12 32,0 0-32,0 1 128,0-14 160,0 14-160,0-1 0,0-13-64,13 14 32,-13-14-64,0 0-32,0 1 32,0-1 32,0 14-96,0-14 0,0 0 32,0 14 0,0-14 64,0 0 32,0 1 160,0-1 95,0-13-287,0 0 0,0 13-64,0-12 0,0-1 0,0 0 0,13 0 0,-13 0 0,0 0 0,13-13 64,-13 13-32,14-13 64,-14 14-64,26-14-32,-13 13 32,0-13-32,0 0 0,14 13 0,-14-13 0,13 14-96,-13-14 64,13 13 32,1-13 0,-1 13 0,0-13 64,14 13-96,-1-13 0,1 13 32,-14-13 0,14 0 0,-14 13 64,14-13-32,-1 13-32,0-13 32,-12 14-32,-1-14-96,13 13 64,1-13 32,-14 0 64,13 0-32,1 0-32,0 0 32,-1 0 32,1 0-96,-14 13 0,13-13 32,1 0 64,-14 0-32,0 13 64,14-13-128,-14 0-64,0 13 64,-12-13 0,12 0 32,1 0 64,-1 0-96,0 0 0,1 0 32,12 0 0,-13 0 0,1 0 0,-1 13 64,13-13 32,-12 0-128,-1 0-32,0 0 32,14 0 0,-14 0 32,1 0 0,-1 0-96,13 0 64,-12 0 32,-14 0 64,13 0-96,0 0 0,1 0 160,12 0 64,-13 0-64,14 0-96,-14 0 0,14 0-32,0 13 0,-14-13 0,13 0 0,-12 0 0,12-13 64,0 13 32,1-13 32,-14 13 64,13-13-96,1 13 0,-14-13 32,14 13 0,0-13-64,-1 13 32,0 0-224,-12 0 32,12-13 96,1 13 64,-1 0 0,0-14-64,-12 14 32,12-13-32,-13 13 0,14-13 64,-14 13-96,1-13 0,-1 13 32,-13-13 64,14 13-32,-14 0 64,0 0 0,0 0 96,0 0 32,0 0 96,1 0-224,-1 0-64,0 0 32,0 0 32,0 0-128,0 0 32,0 0 0,-13 0 0,0 0-288,0 0-64,-13 0-1280,0 0-607,0 0-2529</inkml:trace>
  <inkml:trace contextRef="#ctx0" brushRef="#br0" timeOffset="2209">18666 3528 3968,'0'0'1568,"0"13"-832,0-13-512,0 0 480,0 0 64,0 0 96,0 0-96,0 0-96,13 0-352,-13 0 160,13 13 64,0-13-96,1 0 64,-1 0-96,0 0 0,13 0-96,0 0-32,14-13-160,-14 13-96,0-13 0,14 13-32,0-13 128,-1 13 64,-12-14 0,12 14 32,-13-13-128,27 13 0,-14 0 32,1-13 64,12 13-96,1 0 0,0 0-32,0 0-64,-1 0 32,1 0-32,-14-13-96,1 13 64,12 0 32,1-13 64,13 13-32,-13 0-32,-1 0 32,1-13 32,-1 13-32,-12 0-32,12 0 32,-12 0-32,-1 0 64,1 0 32,0 0 32,-1-13 64,1 13-160,12 0-32,-12 0-64,-1-14 0,1 14 128,-1 0 32,0 0-33,1 0 33,0 0-64,-1 0-32,1 0 32,-14-13 32,13 13 32,1 0 32,-1 0-160,1-13 32,-1 0 0,1 13 0,12-13 0,-12 13 64,0-13-32,-1 13-32,-13-13-64,14 13 32,-14-14 32,13 14 64,-12-13-32,-1 13-32,13 0 96,-12 0 0,-1-13-128,13 13-32,-12 0 32,13 0 0,-14-13 32,0 13 64,14 0-32,-14 0 64,-13 0-64,14 0-32,-1 13 160,-13-13 128,0 0-96,0 0 64,-13 13-160,13-13-64,1 0 0,-1 13-32,0-13 0,-13 14 64,13-1-32,-13-13-32,13 13 32,-13 0-32,0 0 0,0 0 0,0 0-96,13 1 64,-13 12 32,13-13 64,-13 13-32,14-13-32,-14 14 32,0-1-32,13 0 0,-13 1 0,0 13 0,13-14 0,-13 13 0,0-12 0,0 12 0,0 0 0,14-12 0,-14-1 64,0 13-32,13-12-32,-13 12-64,13-13 32,-13 14 32,0 13 64,0-14-32,13 1-32,0-1 32,-13 1-32,0-1 0,13 0 64,-13 1-96,0-1-64,13 1 64,-13 13 0,0-14 32,14-12 64,-14 12-32,13 0 64,-13 1-128,0-14 0,0 14 32,13-14 0,-13 13 0,0-12 0,0-1-96,0 13 64,0-12 96,13-1 32,-13 14-32,0-14-64,0 0-64,13 14 32,-13-14 96,0 0 32,0 1-128,0 12-32,0 1 32,0-1 0,0-13 32,0 14 0,0-13 0,13-1 64,-13 13-32,0 1-32,0-14-64,0 0 32,13 0 32,-13 14 64,0-14-32,14 14 64,-14-14-128,13 0-64,-13 0 64,13 14 64,-13-13-64,0-1 0,0 0 96,0 1 32,0-1-32,0-13 32,0 13-128,0 1 0,0-14-32,0 0 0,13 13 64,-13-13 0,0 0 0,13-13 64,-13 14-32,0-1-32,0 0-64,0 0 32,13 0 32,-13 0 0,0 0 0,0-13 0,0 14 0,0-1 0,13-13 0,-13 13-96,0-13 64,0 0 32,0 0 0,0 0-160,0 0-32,0 0-1056,-13-13-351,13-14-3073</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4:33.801"/>
    </inkml:context>
    <inkml:brush xml:id="br0">
      <inkml:brushProperty name="width" value="0.05714" units="cm"/>
      <inkml:brushProperty name="height" value="0.05714" units="cm"/>
    </inkml:brush>
  </inkml:definitions>
  <inkml:trace contextRef="#ctx0" brushRef="#br0">17067 9762 7168,'-106'-21'2720,"106"21"-1472,-21 0-544,21 0 1472,0 0-1248,0 0 703,0 0-959,21 21 416,0-21-640,22 0 256,-22 0-416,22 0 0,-1 0-192,21 0-64,-20 0 0,-1-21-320,21 21 160,1 0-1568,-22 0 928,0 0-3679,0 0 2463,1 0-2976,-22 0 2848</inkml:trace>
  <inkml:trace contextRef="#ctx0" brushRef="#br0" timeOffset="-510">16877 9380 10112,'0'-42'3776,"0"42"-2048,-21-21-1600,0 21 991,21 0-735,-21 21 128,-22 0-352,1 22 224,21-1-256,-21 0 320,-1 1-256,1-1 96,42 0-160,-21 0-64,21 1-32,21-22-32,0 21 0,21 1 0,1-22 0,-1 0 64,0 22-32,1-22 64,-1 21-64,0-21 128,-21 1-96,0 20 32,-21-21-32,0 0-64,0 0 32,-21 0-32,0 1 0,-21-1 0,0 0 0,-22 0 64,1-21-32,-22 21-288,43 0 128,-22-21-864,21 0 544,1 0-1504,21-21 1121,21 0-2305,0 0 1760,21-21-2944,0-1 2432</inkml:trace>
  <inkml:trace contextRef="#ctx0" brushRef="#br0" timeOffset="-220">17214 9276 10752,'22'-22'4032,"-22"22"-2177,-22 22-1663,22-22 1088,0 21-800,-21 0 64,21 21-352,0 1 96,-21-1-160,21 21 64,0-20-96,-21 41-128,21-20 0,0 42-32,21-42 0,0-1 0,0 1 0,1-22 128,20 0-32,0-21-32,0 0 32,1-21-960,-1-21 512,0 0-2015,1 21 1343,-22-42-2656,0 21 2112,-21 0-2400,-21-1 2304</inkml:trace>
  <inkml:trace contextRef="#ctx0" brushRef="#br0" timeOffset="434">17829 9592 8960,'0'21'3328,"0"-21"-1792,0 21-1024,0-21 1280,0 21-1025,0 1 321,21-1-640,-21 42 0,21-20-256,1-1-96,-1 22-64,0-43 32,0 21-32,21-21 192,-20 0-128,-1-21 96,22 0-96,-22-21 0,0 0-32,0-21-192,0 0 64,0-1-960,-21 22 576,0-21-2559,0-1 1663,-21 22-3904,21-21 2944</inkml:trace>
  <inkml:trace contextRef="#ctx0" brushRef="#br0" timeOffset="802">18740 8999 9344,'21'-21'3520,"-21"21"-1920,21 21-960,-21-21 1439,0 21-1183,0 0 288,0 22-736,0-1 288,0 0-416,0 22 192,0 0-288,0-1-128,21 22-64,-21-22-32,21-21 0,0 22-96,1-1 64,-1 1 32,0-22 0,0 1 0,0-22-96,-21 0 0,21-21-32,0 0 0,-21 0 96,0-21-64,-21 0-32,-21 0 96,0-1 0,-1 1 96,22 0-32,-42 21 192,21 0-128,-1 21 96,1 0-96,21 22 0,-21-22-32,42 21-64,-22 0 32,22-20 32,22 20-32,-22-21 64,42 0-64,-21-21-32,0 21 32,22-21-320,-1 21 160,0-21-1376,0-21 864,1 21-3487,-22-21 2303,21 0-3776,0 0 3200</inkml:trace>
  <inkml:trace contextRef="#ctx0" brushRef="#br0" timeOffset="1116">19184 9677 9088,'0'0'3424,"0"0"-1856,21 0-1184,0 0 1344,-21 0-1025,21 0 545,0 0-768,0 0 160,22 0-352,-22-21-32,21 0-160,-21-1 96,1 1-128,-1 0 384,-21 21-224,0 0 160,-21 0-224,-1-21 64,-20 42-128,0-21-64,-1 0 0,1 21-32,0 0 0,-1 1-96,22 20 64,0 0-128,21 22 96,0-43 32,21 21 32,0 1 64,22-1-32,-1 0-448,0-21 224,-20 0-1248,20-21 800,-21 0-2111,21 0 1535,-20-21-2624,20 0 2208,-21 0-2336,21 0 2272</inkml:trace>
  <inkml:trace contextRef="#ctx0" brushRef="#br0" timeOffset="1521">19628 9570 6784,'0'-42'2624,"0"42"-1408,21 0-288,-21-21 1664,0 42-1408,0-21 479,21 0-991,-21 21 32,21 0-416,-21 1 32,0-1-192,21 0-128,-21 0-32,0 0-32,22 43 0,-22-21 0,0-1 0,0-21 0,0-21 0,0 21 64,0 0 0,0-21 128,0 21-64,0-42 384,0 21-224,0-21 320,0-21-320,0 21 96,0 0-192,21-43 64,0 21-96,-21 1 96,21 0-128,0 20-32,0 1 0,0 21-128,0-21 64,1 42-128,-1-21 96,0 21-320,21 1 224,-42 20-640,42-21 448,-42 43-992,43-22 768,-43 1-1983,21-22 1439,0 21-3776,-21-21 2720</inkml:trace>
  <inkml:trace contextRef="#ctx0" brushRef="#br0" timeOffset="2076">20220 9550 8832,'-63'42'3328,"63"-21"-1792,0-21-960,0 21 1408,21-21-1153,0 0 385,22 0-736,-1 0 288,0 0-448,21 0 64,-20 0-256,-1-21-64,21 0-32,-20 21-544,-22 0 288,22-21-1792,-22 21 1088,21 0-3679,-21 0 2591,0-21-2912,0 21 2848</inkml:trace>
  <inkml:trace contextRef="#ctx0" brushRef="#br0" timeOffset="1847">20517 9275 7424,'0'-43'2816,"0"43"-1536,0-42-384,0 42 1600,0 0-1408,0 0 479,0 21-959,-21-21 384,21 42-576,-21-20 128,21 20-320,0 22 0,0-22-128,0 21-128,21-20 0,-21-1-128,21 21 96,-21-20 32,21 20-128,1-20-32,21-1-352,-22-21-32,21 0 288,0 0-480,1-42-128,-1 21-639,-21-21-257,0-21-608,0 21-224,-21 21-448</inkml:trace>
  <inkml:trace contextRef="#ctx0" brushRef="#br0" timeOffset="13051">21364 9339 5120,'-21'-21'1920,"21"21"-1024,21-21-128,-21 21 1472,0 0-1216,0 0 992,0 0-1184,0 0 544,21 0-801,-21 0 193,0 21-448,21 21 96,-21 0-256,22 1 0,-22-22-96,21 0-64,-21 21 32,0-21-32,21 22 0,-21-22 0,0 21 0,0-21 0,21 0 0,-21-21 64,0 0-32,0 21 192,0-21-128,0 0 192,0 0-192,-21 0 256,21-21-224,0 0 256,0-21-256,0 0 32,0-22-96,0 22-64,21 0 32,-21-1-32,0 1 0,21 21 0,0-21 0,-21 21 128,21-1-64,1 22 32,-1 0-32,0 0-64,1 22 32,-22 20-32,21 0 0,0 0 0,-21 1 0,21-22-96,-21 21 64,0 0-384,21 1 192,-21-1-928,0-42 640,0 21-1823,21 0 1311,-21 0-3072,0 0 2336,0-21-2528,21 21 2464</inkml:trace>
  <inkml:trace contextRef="#ctx0" brushRef="#br0" timeOffset="13502">21766 9550 7296,'-21'-21'2720,"21"21"-1472,0 0-672,0-21 1216,21 21-992,-21 0 384,0-21-704,21 21 63,0-21-287,1 21 32,-1 0-160,0-22 0,21 22-64,-21 0-64,1 0 32,-1 0-32,0 0 0,0-21-1151,21 21 639,-21 0-3104,1-21 2016,-1 21-2944,0 0 2560</inkml:trace>
  <inkml:trace contextRef="#ctx0" brushRef="#br0" timeOffset="13261">21851 9338 6144,'0'-42'2368,"0"42"-1280,0 0-288,0 0 1504,0 0-1248,0 0 320,0 21-832,0-21-160,21 43-256,-21-22-32,21 21-32,-21 1-416,21-22 224,-21 21-1120,21-21 704,-21 0-2080,21 1 1472,-21 20-2848,21 0 2240</inkml:trace>
  <inkml:trace contextRef="#ctx0" brushRef="#br0" timeOffset="13811">22337 9020 7552,'0'-42'2816,"0"42"-1536,-21 0-640,21 0 1408,0 21-1152,0 0 511,0 0-863,0 1 288,21-1-512,-21 0 192,0 0-288,21 21 0,-21 1-128,0 21-128,22-22 0,-1 0 32,-21 1 0,21 20 64,0 1-32,-21-22-96,21 0 32,-21 1-32,0-22 0,0-21-864,21 21 512,-21 0-2015,0 21 1343,0-42-3872,0 0 2784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9:20.749"/>
    </inkml:context>
    <inkml:brush xml:id="br0">
      <inkml:brushProperty name="width" value="0.05714" units="cm"/>
      <inkml:brushProperty name="height" value="0.05714" units="cm"/>
    </inkml:brush>
  </inkml:definitions>
  <inkml:trace contextRef="#ctx0" brushRef="#br0">19899 4699 6400,'-13'0'2368,"13"0"-1280,-14 13-576,14-13 960,0 13-832,0 0 128,14 0-480,-14 0 160,13 0-224,0-13 352,0 13-320,0-13 288,1 0-288,-1-13 128,0 0-224,0 0 127,0 0-159,-13 0 512,0-13-384,0 12 608,-13-12-480,0 26 0,-13-13-224,-1 13-96,1 0-32,-14 0-608,27 13 320,-13-13-1440,-1 13 929,14 0-2753,13 1 1984,0-1-3104,13 0 2624</inkml:trace>
  <inkml:trace contextRef="#ctx0" brushRef="#br0" timeOffset="-388">19978 4923 6784,'0'0'2528,"0"0"-1344,0-13-832,0 13 1216,0 0-896,0 0 608,0 0-768,0 0 512,0 13-576,0 0 95,13 1-287,-13 12-96,13 0-96,0 1 32,0-1-64,0 13-32,0-12 32,1-14-32,-1 13 0,0 1-160,0-14 96,-13 0-672,0 0 417,0-13-1281,13 13 896,-26-13-2432,13 0 1760,0-13-2624,-13 13 2272</inkml:trace>
  <inkml:trace contextRef="#ctx0" brushRef="#br0" timeOffset="1.04795E6">19850 1948 8576,'0'0'3232,"0"0"-1728,-15 0-1056,15-14 1312,0 28-1024,-15-14 415,15 0-671,-15 16 64,-1-1-288,16 0 32,-15 0-160,15 0 64,0 16-96,15-17 0,1 17-32,-16-16 160,15 0-128,15 15 192,-15-15-192,16-15 192,-1 15-192,0-15 320,-15 0-224,16 0 160,-16-15-192,0 0 224,16 0-256,-31 0 160,14-15-160,-14-1 352,0 1-256,0 0 224,0 0-224,-14-1 128,-2 17-192,-14-17 0,15 16-96,-16 15-64,16 0 32,-15-15-256,0 30 128,-1-15-512,1 15 320,0-15-1120,14 16 768,-14-1-3232,15-1 2177,0-14-4545,15 16 3520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9:10.932"/>
    </inkml:context>
    <inkml:brush xml:id="br0">
      <inkml:brushProperty name="width" value="0.05714" units="cm"/>
      <inkml:brushProperty name="height" value="0.05714" units="cm"/>
    </inkml:brush>
  </inkml:definitions>
  <inkml:trace contextRef="#ctx0" brushRef="#br0">19188 4120 4736,'0'13'1760,"0"-13"-960,0 0-32,0 0 1472,0 0-1216,0 0 928,0 0-1152,0 0 768,0 13-896,13-13 287,-13 0-575,0 0 0,14 0-224,-14-13 32,13 13-96,0 0 160,-13-13-160,26-13 192,-13 0-192,1-14 96,-1 13-96,0-12 0,13 13-32,-26-14-64,26 14 32,-26 13 32,13 0-32,-13 13 64,0 0-64,0 0 128,0 13-96,14 13 32,-1 0-32,-13 1-128,26-1 32,-13 13-32,0-12 0,0-1 64,14-12 0,-14-1 64,0 0 32,0 0 96,0-13-96,0 0-64,-13-26 0,13-1 96,0 14 64,-13-14 128,13 1-160,1-26-32,-14 12-64,0 1-256,13 12 96,-13 1-672,0 26 448,0-13-1152,0 13 832,-13 0-1535,13 0 1215,0 13-2336,13-13 1856,-13 13-896,13 0-384</inkml:trace>
  <inkml:trace contextRef="#ctx0" brushRef="#br0" timeOffset="360">19780 3935 6784,'0'13'2624,"0"-13"-1408,0 27-992,0-14 992,13 0-704,0 13 384,1-12-544,-1-1 256,0 0-352,13 0 416,-13 0-384,14-13 575,-14 0-479,13 0 416,-13-13-448,14-13 320,-14-1-384,0 1 256,13-13-288,-26 12 352,13-12-352,-26 13 224,0-1-256,0 1-64,-13 13-96,-14 0-192,14 13 64,-14 0-320,14 13 224,-13 13-576,25-13 416,1 14-1408,0-1 960,0-13-2879,13 13 2015,13 1-3264,0-14 2784</inkml:trace>
  <inkml:trace contextRef="#ctx0" brushRef="#br0" timeOffset="939">20241 3725 8064,'0'0'2976,"0"0"-1600,0 0-896,0 0 1248,0 0-992,0 0 351,0 0-639,13 13 0,-13 0-256,13 0-32,-13 1-96,13-1 32,0 13-64,1-13-32,-1 13 32,-13 1 32,13-14-32,0 0 128,0 13-96,-13-12-32,13-1 0,-13-13 32,13 13-32,-13 0 64,13 0-64,-13-13 128,0 13-96,0-13 32,0 0-32,0 0-64,0 0 32,0 0-32,0 0 0,0 0-96,0 0 64,0 0 96,0 0-32,0 0-32,0 13 32,0-13-32,0 0 0,0 0 0,0 0 0,0 0-576,0 0 320,0 0-1727,0 0 1087,-13 0-2624,13 0 1984,-13 0-2656,13 0 2368</inkml:trace>
  <inkml:trace contextRef="#ctx0" brushRef="#br0" timeOffset="2131">20319 3910 6272,'0'-13'2368,"0"13"-1280,-13-27-640,0 27 992,13-13-800,0 0 736,-13 13-800,0 0 832,0 0-800,-14 0 255,14 13-511,0 0 32,-13 0-256,12 14 64,1-1-96,0-13 96,13 13-128,0 1 256,-13-14-192,13 0 160,13 1-160,-13-1 0,0 0-64,13 0-64,0 0 32,1-13-32,-1 13 0,0-13-448,0 0 256,0 0-1472,14 13 928,-14-26-2975,0 13 2047,13-13-3040,0 13 2688</inkml:trace>
  <inkml:trace contextRef="#ctx0" brushRef="#br0" timeOffset="2522">20504 3935 7168,'0'0'2720,"0"0"-1472,13 0-832,-13 0 1280,13 0-992,-13-13 448,27 0-672,-14 13 64,0-13-288,14 0 31,-14 0-159,0 0 64,0-1-96,-13 1 224,13 13-192,-13-13 384,-13 0-288,0 13 448,0 0-384,0 0 224,-1 0-288,-12 13-64,13 0-96,-14 0-128,27 14 32,-13-14 32,0 13 0,13 0 0,0 1 0,0-1-96,13 0 64,0 1-32,14-14 0,-14 0-512,13-13 320,-12 13-1504,12-13 960,0 0-3103,-12 0 2207,12-13-2976,0 0 2656</inkml:trace>
  <inkml:trace contextRef="#ctx0" brushRef="#br0" timeOffset="3857">21123 3607 5376,'0'0'2016,"0"0"-1088,0 0-160,0 0 704,0 0-256,0 0 0,0 0-192,0 0-64,0 0-544,0 0-192,0 0 0,0 0 64,-13 0 159,13 0 33,-13 0 96,-13 0-32,-1 13-32,1-13-64,13 13-32,-13-13-160,-1 13-96,14 1-64,0-1-96,0 13-64,-1-13 32,1 0 32,13 14 0,0-1 0,0-13 64,0 13-96,13-13 0,-13 14 32,14-14 0,-14-13 0,13 13 64,0-13-32,-13 0-32,13 0-64,0 0-32,1-13 128,-1 13 96,-13-13-96,13 0-32,0-1 0,0 1 0,0 0-96,0 0 64,1 0-32,12 0 0,-13 13 64,0 0 64,0 0-96,0 13 0,14 0 32,-14 0 64,0 13-32,0-12 64,0 12-64,0-13-32,-13 0 96,0 13 0,0-12-32,-13 12-64,0-13 96,0 13 64,-13-13 0,13 1 64,-14-1-128,-12 0-64,13-13 0,-1 0-32,1 0-448,0 0-160,-1 0-1248,14 0-479,0-13-2657</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9:17.276"/>
    </inkml:context>
    <inkml:brush xml:id="br0">
      <inkml:brushProperty name="width" value="0.05714" units="cm"/>
      <inkml:brushProperty name="height" value="0.05714" units="cm"/>
    </inkml:brush>
  </inkml:definitions>
  <inkml:trace contextRef="#ctx0" brushRef="#br0">19188 4911 5760,'-26'-40'2176,"26"40"-1152,0-27-352,0 14 1504,0 13-1216,0-26 896,0 13-1120,13 0 351,0-14-639,-13 14-128,27 13-192,-1-13 128,1 13-160,-1 0 32,0 0-64,-13 0-64,14 13 32,-14 0 32,13 0-32,-13 14 64,-13-14-64,13 0 64,-13 13-64,0-13-32,0 14 32,-13 13 32,13-27-32,-26 13 64,13-13-64,-13 1 64,12-1-64,-12 0-96,0 13 32,13-26-480,0 13 288,-1-13-1439,14 0 895,0 0-2592,0 13 1856,0-13-2816,27 0 2464</inkml:trace>
  <inkml:trace contextRef="#ctx0" brushRef="#br0" timeOffset="-884">19188 4792 5120,'0'-40'2016,"0"40"-1088,13-13-256,-13 13 1344,0 13-1120,0 0 736,0 0-992,0-13 576,0 14-704,0-14 383,0 13-543,0 13 256,14 0-352,-1 1 128,0 13-224,0-14-64,0 13-64,0 14-32,1-14 0,-1 27 0,0 0 0,0-14 0,0-11 0,-13-15 64,13 0-32,0 14-32,-13-14 32,0 0-320,13-13 160,-13-13-928,0 13 576,0-13-1759,0 0 1247,0-13-3712,0 13 2656</inkml:trace>
  <inkml:trace contextRef="#ctx0" brushRef="#br0" timeOffset="323">19596 5068 7936,'26'13'2976,"-26"-13"-1600,27 26-1120,-27-13 896,13 1-704,0 12 64,-13 0-320,0-12 96,13-1-160,-13 0 224,0 0-224,0 0 607,0-13-447,0 13 800,0-13-608,-13 0 544,13 0-576,-13-13 192,13 13-384,0-26-64,0 13-128,0-40-64,0 27 32,13-14-32,-13 14 0,13-14-576,0 27 320,-13-13-1504,13 12 960,0 14-2463,-13-13 1855,13 0-3456,0 13 2752</inkml:trace>
  <inkml:trace contextRef="#ctx0" brushRef="#br0" timeOffset="653">19859 4844 8704,'-26'-39'3232,"26"39"-1728,0 0-832,0-13 1024,0 13-961,0 0-223,13 0-352,-13 0-480,13 0 192,0 13-1951,0-13 1151,0 0-3968,0 13 2720</inkml:trace>
  <inkml:trace contextRef="#ctx0" brushRef="#br0" timeOffset="568">20031 5054 8576,'0'13'3232,"0"-13"-1728,13 26-1184,-13-26 864,0 14-704,0-1-96,0 0-256,0 13-736,0-13 352,0-13-2176,0 13 1344,-13-13-3264,13 0 2464</inkml:trace>
  <inkml:trace contextRef="#ctx0" brushRef="#br0" timeOffset="1041">20136 4897 7296,'0'13'2816,"0"-13"-1536,0 13-800,0 1 960,0-1-832,0 0 128,0 13-448,0-13 32,0 14-192,0-14 0,13 13-64,-13 1-128,0-14 32,13 13 32,-13-12 0,0-1 64,0 0-32,14-13 256,-14 0-160,0-13 735,13 0-479,-13-14 608,13 14-576,-13-27 416,0 14-480,13 0 192,0-1-320,-13 1 128,13 13-192,1 0 0,-1 13-96,0 0 32,0 13-64,14 0 64,-14 0-64,0 0-224,13 14 96,-12-1-800,-1 0 480,0 1-1920,0-1 1312,-13-13-3007,13 14 2271,-13-1-2784,13 0 2592</inkml:trace>
  <inkml:trace contextRef="#ctx0" brushRef="#br0" timeOffset="1552">20451 4936 8064,'-26'13'2976,"26"-13"-1600,13 13-768,-13-13 1472,13 0-1184,-13 13 863,27-13-1055,-1 0 640,1-13-800,-1 13 32,0-13-384,1 13-256,-14-13 32,13 0-928,1 13 544,-14 0-2016,0 0 1345,13 0-4417,-13 0 3072,0 0-2368</inkml:trace>
  <inkml:trace contextRef="#ctx0" brushRef="#br0" timeOffset="1342">20544 4726 9600,'-13'-13'3584,"13"13"-1920,13 0-1504,-13 0 1120,0 13-769,13-13 385,-13 13-544,0 14 32,0 12-224,14-13-32,-14 14-64,0 13-64,13-14 32,-13 1-128,13-1 64,0 1 32,0-14 0,14-13-96,-1 0 64,-13 0-960,14-13 544,-14 0-2431,13-13 1599,-13 13-3584,-13-13 2752</inkml:trace>
  <inkml:trace contextRef="#ctx0" brushRef="#br0" timeOffset="1943">20873 4950 7424,'13'26'2816,"-13"-26"-1536,13 0-512,-13 0 864,14 0-416,-14-13-64,13 13-481,0-13-95,14 0-320,-14 0 32,0-14 64,0 14-128,0-1-64,0 1 64,-13 0 64,-13 0 352,0 13-256,0 0-64,-13 0-128,-1 13-32,1 0-96,12 14-64,1 0 32,0-1-32,13 0-96,0 14 64,13-14 32,14 0 0,-14 1-96,13-14 64,-12 13 32,12-13 0,0-13-224,0 13-96,-13-13-672,14 0-320,-14-13-639,0 13-321,0-13-608,0 0-192,0-13 96</inkml:trace>
  <inkml:trace contextRef="#ctx0" brushRef="#br0" timeOffset="2335">21228 4857 9600,'0'0'3584,"0"0"-1920,0 0-1248,0 13 895,13-13-383,-13 14-64,13-1-224,-13 13 0,13 1-352,1-1-96,-1 0 0,0 1-96,0 12-64,-13-13 0,14 1 32,-14-1-192,13-13 32,-13 13-32,0-26-32,0 13 128,0-13 0,0-13 96,0 0 32,0-26 160,-13-1 96,13 1 0,0-14 32,-14 14-128,14-1-96,14 1 64,-14-1 0,13 14-32,0-1-32,13 14-96,-12 0-64,12 13 32,-13-13-32,0 26-160,0-13-32,0 13-480,-13 0-192,0 1-1184,0-1-447,0 0-2625</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36:55.099"/>
    </inkml:context>
    <inkml:brush xml:id="br0">
      <inkml:brushProperty name="width" value="0.05714" units="cm"/>
      <inkml:brushProperty name="height" value="0.05714" units="cm"/>
    </inkml:brush>
  </inkml:definitions>
  <inkml:trace contextRef="#ctx0" brushRef="#br0">2250 6543 4352,'0'0'1664,"0"0"-896,0 0-192,0 0 1184,0 0-960,0 0 832,0 0-960,0 0 416,0 0-608,0 0 288,0 15-448,0-15 192,0 15-288,0 1 64,0-16-160,0 30 160,0-15-192,0 15 95,0 0-95,0 16 0,14-16-32,-14 0 32,0 0-64,0 16-32,0-1 32,16 0-128,-16 1 64,0-1 96,15 0-32,-15 1 128,0-1-96,0 1-32,15-1 0,-15 0-32,15 1 0,-15 14 0,0-14 0,0-1 64,0-15-32,0 16-96,0-1 32,0 0 96,0 1-32,0-1 64,0 0-64,0 1-96,0-1 32,0-15-32,0 15 0,0 1 64,0-1 0,0 1 64,0-16-32,0 15-32,0 0 32,0 1-128,0 14 64,0-14 32,0-1 0,0-15 128,0 16-64,0 14 32,-15-14-32,15-1-64,0-15 32,0 0-128,0 15 64,0 1 32,15 15 0,-15-32 128,0 2-64,0-1 128,0 0-128,0 0 128,0 16-128,0-1-32,0-30 0,0 15-128,0 1 64,0-1-32,15 0 0,-15 1 128,0-17-32,0 2 128,0-16-96,0 15-32,0 0 0,0 0-32,0-15 0,0 15 64,0-15-32,0 15 64,0-15-64,-15 0 128,15 0-96,0 0 32,0 0-32,-15 0 32,15 0-64,-15-15 64,0 0-64,-1 0 192,2 0-128,-2-16 256,1 17-224,-15-32 96,0 16-128,-1 0 0,17 14-32,-2 2-64,1-2 32,0 1 32,0 0-32,15 0-32,0 15 32,0 0-32,0 0 0,15 15 0,-15 0 0,15 0 0,0 15 0,1-14 0,-2 14 0,2 0 64,14 16-32,-15-32-32,0 17 32,0-16 32,0 0-32,15 15-32,-14 1 32,-1-31-192,0 14 96,0-14 32,0 0 32,16-14 64,-1 14-32,0-31 128,0 31-96,-15-30 256,16 15-192,-1-31 96,0 1-128,0 15-64,0 0 0,-30 15 96,30-1-64,-14-14 32,-1 15-32,0 0 32,0 0-64,-15 15-32,15 0 32,-15 0-832,0 0 448,0 0-3584,0 0 2177,0 0-4609,-15 0 3584</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36:59.336"/>
    </inkml:context>
    <inkml:brush xml:id="br0">
      <inkml:brushProperty name="width" value="0.05714" units="cm"/>
      <inkml:brushProperty name="height" value="0.05714" units="cm"/>
    </inkml:brush>
  </inkml:definitions>
  <inkml:trace contextRef="#ctx0" brushRef="#br0">734 4536 6400,'0'0'2464,"0"0"-1344,-15 0-480,0 0 1280,15 15-1088,-15-15 320,15 15-704,-15-15-64,-1 16-224,1-1 32,0 15-96,0-15 0,15 0-32,0 0 32,0 0-64,0-15 64,0 15-64,15 1 191,0 14-127,0-15 96,1-15-96,-1 0 0,15 0-32,-15 15 96,1 0-96,-16 0 32,14 0-32,-14 1 32,0-1-64,-14-1 64,-2 2-64,1-1-32,0 0 32,-15 0-32,30 0 0,-16 0-96,1 1 0,0-16-384,15 0-64,-15 0-1151,15 14-481,0-14-1856</inkml:trace>
  <inkml:trace contextRef="#ctx0" brushRef="#br0" timeOffset="343">1007 4490 7296,'0'-15'2720,"0"15"-1472,-16 0-832,16 0 992,0 15-832,-15 0 160,15 0-448,-15 16-32,15-1-160,0 0 0,0 1-32,0-16-64,15 15 32,0 0-32,1 15 0,-1-29 64,0 14-32,15-15 64,-15 1-64,0-1-32,15-1 32,-14-14-1184,14 0 640,-15-14-2656,15 14 1728,-30-15-2432,15 15 2208</inkml:trace>
  <inkml:trace contextRef="#ctx0" brushRef="#br0" timeOffset="596">840 4793 7552,'0'0'2816,"0"0"-1536,15-30-800,0 30 1120,0 0-928,0-15 160,15 0-512,-14 15-128,14-15-96,0 15-96,1-16 32,-16 16-960,0 0 512,15-15-2592,-15 15 1696,0-15-2816,15 15 2336</inkml:trace>
  <inkml:trace contextRef="#ctx0" brushRef="#br0" timeOffset="871">1339 4656 7552,'15'15'2816,"-15"-15"-1536,15 15-928,-15 0 1024,0 15-800,15-14 64,-15-1-384,0-15-96,0 15-96,16 0 32,-16 0 0,0 0 224,0-15 416,0 15-417,0-15 513,0 0-512,-16-15 160,16 0-320,0 0-64,0 0-64,-15 0-128,30-16 64,-15 1 32,16 15 0,-1 0-448,-15 0 256,15 0-1727,0 0 1023,0 15-4224,0 0 2816</inkml:trace>
  <inkml:trace contextRef="#ctx0" brushRef="#br0" timeOffset="1198">1622 4480 6912,'-26'-53'2624,"26"53"-1408,0-27-576,0 27 992,0 0-928,0 0-256,0 0-320,0 27-1088,26-27 512,-26 26-3552,26-26 2208,1 27-2176,-1-1 2272</inkml:trace>
  <inkml:trace contextRef="#ctx0" brushRef="#br0" timeOffset="1018">1732 4687 6912,'0'0'2624,"0"0"-1408,0 26-1056,0-26 608,0 0-480,0 0-864,0 0 320,0 27-3264,0-27 1952</inkml:trace>
  <inkml:trace contextRef="#ctx0" brushRef="#br0" timeOffset="1574">1883 4566 7808,'0'0'2976,"0"0"-1600,30 15-1056,-30-15 864,0 15-704,0 1-96,16-16-256,-16 15-96,0 0 0,0 0-32,0-15 0,0 15 64,0 1-32,0-16-32,0 0 32,0 14 448,15-14-256,-15 0 767,0 0-575,0-14 448,0-2-512,0-14 192,0 15-320,0 0 128,0-1-192,0 1 128,15 0-160,-15 15 0,15 0-64,-15 0-128,15 0 32,0 15-544,15 0 320,-15 1-1792,1-16 1121,-2 15-4161,2-15 2848,14 15-2528,0-15 2752,15-15 704</inkml:trace>
  <inkml:trace contextRef="#ctx0" brushRef="#br0" timeOffset="3105">598 5684 8192,'-15'15'3072,"15"-15"-1664,0 0-928,15 0 1312,-15 0-1024,15 0 287,0 0-671,1-15-64,-2 0-192,17 0-32,-1 0-32,0 0-768,0 15 416,1-15-2111,14 0 1343,-15 15-3744,0 0 2688</inkml:trace>
  <inkml:trace contextRef="#ctx0" brushRef="#br0" timeOffset="2922">780 5382 7936,'15'-15'2976,"-15"15"-1600,-15 0-608,15 0 1280,0 0-768,-16 15-449,2 15-287,-2 0-352,1 1 0,0 14 128,0 1-128,15-1 64,0 15-160,0-29 0,15-1-32,0 0 32,16 16-64,-1-16-32,0 0 32,15-15-32,-15 0 0,16-15 0,-16-15-352,-15 0-96,0 0-1056,1 0-383,-16-15-4577,14 14 3488</inkml:trace>
  <inkml:trace contextRef="#ctx0" brushRef="#br0" timeOffset="3405">1143 5609 7552,'0'15'2816,"0"-15"-1536,15 30-736,1-15 1216,-16-15-992,15 0 256,0 0-640,0 0-1,0 0-223,0 0 256,-15-15-224,15 0 608,0 0-448,-15 0 544,0 0-512,0-15 0,-15 14-224,0-14-96,15 15-32,-30 0-128,15 15 64,0 0-672,0 0 384,-16 15-1920,16 0 1249,15 15-2401,0-14 1952,0-1-2784,15 0 2400</inkml:trace>
  <inkml:trace contextRef="#ctx0" brushRef="#br0" timeOffset="3924">1415 5427 7552,'0'0'2880,"0"0"-1536,0-15-576,0 15 1440,0 15-672,0 0-353,15 0-191,0 1-544,-15-2-96,15 17-224,1 14-32,-2-15-32,2 16 32,-1-16-128,-15 1-64,15-1 64,0-15-160,-15 15 64,16-15-96,-2 15 0,-14-14 32,-14-2 128,14-14 96,0 0 0,-16-14 192,1-2-128,-15-14 256,14 0-224,2-30 96,-2 14-128,1 1 288,15 14-192,-15-14 160,30 30-192,-15-16 64,15 17-128,1-2 0,-2 16-32,2 0 32,-1 0-64,0-15 64,0 30-64,1-15 64,-16 30-128,14-14 0,-14-1 32,0 0-96,0 0 0,-14 0-96,14 15 32,-31-14-128,16-2-32,0-14-480,-1 16-192,2-1-480,14-15-191,0-15-1025,0-1-352,14 2-448</inkml:trace>
  <inkml:trace contextRef="#ctx0" brushRef="#br0" timeOffset="4266">1777 5322 8448,'-30'-45'3168,"30"45"-1728,0-15-704,0 15 1280,0 0-1121,-15 0-95,15 0-512,0 15-416,15-15 64,-15 15-1056,0 0 641,15 0-609,0-15-1184,1 15-2624,-2-15 2560</inkml:trace>
  <inkml:trace contextRef="#ctx0" brushRef="#br0" timeOffset="4096">1808 5443 7808,'0'15'2880,"0"-45"-1536,0 30-736,15 0 928,-15 15-608,0 0-192,0 0-448,15 0-192,-15 0-64,0-15-672,0 15-288,15 0-1728,-15-15-736,0 0 128</inkml:trace>
  <inkml:trace contextRef="#ctx0" brushRef="#br0" timeOffset="4691">2095 5323 8448,'-30'0'3232,"30"0"-1728,-16 0-896,1 15 1408,15-15-1153,0 15 449,-15 1-800,15-2 0,-15-14-384,15 15-64,0 1-128,15 14 0,0 0 64,0-15 64,1 0-32,14 0-512,-15-15 256,15 15-2239,0-15 1375,-15 0-4256,15 0 2976</inkml:trace>
  <inkml:trace contextRef="#ctx0" brushRef="#br0" timeOffset="11992">2412 4188 6016,'-15'30'2272,"15"-30"-1216,-30-30-384,14 30 1280,2 0-1088,-1 0 512,-1 30-832,2-15 192,-2 1-416,1-2 160,0 2-257,15-1 289,0 0-288,0 0 320,15 0-320,0-15 320,1 15-320,-2-15 96,2 15-192,13-15 0,-13 0-64,-1-15-64,15 15 32,-15 0 96,0 0-64,1-15 256,-2 15-192,-14-15 448,16 0-320,-32 0 288,16 0-288,0-1 64,-14 2-192,14-2-64,0 1-32,-16 0-32,16 30 0,0-15-96,0 0 64,16 15 32,-16-15 0,14 16 0,2-2 0,-1 2 0,0 14 0,0 0 64,0 0 32,-15 0-128,15 1 32,0-1 0,0 15 64,0 1-32,-15-16-32,15-15 96,-15 15 0,0-14 32,0-1 0,-15-1-64,15 2-64,-15-1-64,0-15 32,0 15 96,0 0 32,-15-15-128,15 15-32,0-15-256,15 0-128,-16 0-1312,16-15-576,0 0-3263</inkml:trace>
  <inkml:trace contextRef="#ctx0" brushRef="#br0" timeOffset="19891">2609 4989 4480,'-15'-30'1664,"15"30"-896,0 30-480,0-30 1088,0 0-800,0 0 672,0-15-736,0 15 576,0 15-608,0-15 672,0 0-672,-15 0 480,15 0-544,0-15 256,0 30-385,0-15 257,0 0-288,-15 0 192,15 0-224,0 0 128,0 0-192,-15 0 128,15 0-160,-15 0 160,15 0-192,0-15 32,0 30-64,-15-15-64,15 0 32,0 0 32,0 16-32,-16-16 128,2 15-96,14-15 128,0 14-128,-16-14 192,16 16-160,-15-16 32,15 15-64,-15-15 32,15 0-64,0 15-32,0 0 32,0 0-32,-15 0 0,15-15 64,0 16-32,0-2 128,0 2-96,0-1-32,0 0 0,0 0 32,0 0-32,0 0-32,0 0 32,15 0-128,-15 0 64,15-15 32,-15 31 0,0-31 0,15 15 0,-15 0-96,16-15 64,-16 15 96,14-15-32,2 15-32,-16-15 32,0 0-32,15 0 0,0 15 64,-15-15-32,0 15-96,15-15 32,-15 15 32,15 1 0,-15-16 0,0 14 0,15-14 0,-15 16 0,15-1 0,-15-15 0,16 15-96,-16-15 64,14 15 96,2-15-32,-16 0-32,15 15 32,0-30-128,0 15 64,-15 0 32,15 0 0,-15 0 64,15 0-32,0 0-32,1 0 32,-2-15-32,2 15 0,-1 0 0,-15 0 0,15-15 0,0 15 0,-15-15 0,15 15 0,0-16 0,-15 2 0,16 14 0,-1 0 0,-15-16 64,14 16-32,-14 0-32,16 0 32,-1-15-32,0 0 0,-15 15 64,15 0-32,-15-15 128,15 15-96,-15-15 128,0 0-128,0 15-32,0-15 0,0 0-32,0 15 0,0-31 64,0 31-32,0-30 192,0 15-128,0-15 32,0 15-64,-15-15 96,15 14-96,-15 2 32,15 14-32,0-16 32,-15 1-64,0 0-32,15 15 32,-16-15 96,2 15-64,-1-15 192,15 15-160,-16-15 96,1 15-96,-15-16 96,15 16-128,0-14-32,-1 14 0,2 0-32,-2-15 0,1 15 64,0 0-32,0-16-32,0 32 32,0-16-32,0 0 0,-1 0-96,16 0 64,-14 0 32,-2 0 0,16 0-640,-15 0 352,15-16-1728,-15 16 1120,15 0-3327,0 0 2367,0 0-3936,15 0 3264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37:23.484"/>
    </inkml:context>
    <inkml:brush xml:id="br0">
      <inkml:brushProperty name="width" value="0.05714" units="cm"/>
      <inkml:brushProperty name="height" value="0.05714" units="cm"/>
    </inkml:brush>
  </inkml:definitions>
  <inkml:trace contextRef="#ctx0" brushRef="#br0">628 5205 4224,'0'0'1664,"-15"15"-896,15-15-480,0 0 512,0 0-32,0 0 32,0 0-96,0 0 448,15 0-640,-15 15 160,15-15-192,-15 0-32,31 0-64,-17 0 64,17-15-224,14 15 64,-15-15 64,31 0-128,-16 15-64,1-15-160,-1 0 0,15 0 128,-14 15-64,14-31 256,-14 31-192,29-30 256,-14 15-257,15 0 161,-16-15-160,31 15 0,-16-1-64,-14 1 32,0 1-64,-1-2-32,0 16 32,1-15-128,0 15 64,-1-15 320,16 0 160,-16-15-128,1 14-32,-1 2-96,0-2 32,-14 1-192,-16 0-96,16 15 32,-16-15 64,-15 15 0,15-15 64,0 15-64,-14-15-32,-1 15 32,15-15 32,-15 0-32,0 15-32,0-15-832,1-1-384,-16 16-1503,14-15-609,-14 0-576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8:56.402"/>
    </inkml:context>
    <inkml:brush xml:id="br0">
      <inkml:brushProperty name="width" value="0.08571" units="cm"/>
      <inkml:brushProperty name="height" value="0.08571" units="cm"/>
      <inkml:brushProperty name="color" value="#ED1C24"/>
    </inkml:brush>
  </inkml:definitions>
  <inkml:trace contextRef="#ctx0" brushRef="#br0">14152 4396 5248,'0'15'2016,"0"-15"-1088,0-15-512,0 15 1024,0 0-800,0 0 544,15 0-704,0 0 448,-15-16-512,15 16 192,1 0-352,-2-14 128,2 14-224,-16 0 288,15-16-256,0 1 320,0 15-289,-15-15 161,15 15-224,0-30 64,16 15-128,-17 0-64,2-15 0,-1 14-32,0 1 0,0-30 64,15 15-32,-14 0 192,-1 14-128,0-14 192,0 0-192,-15 15 32,15-1-64,-15 2-64,0 14 32,15-15-32,-15-1 0,0 16 0,0-15 0,0 15-96,0 0 64,0-15 32,0 30 0,0-15 64,0 0-32,0 15 64,0 1-64,0-1-32,15-15 32,-15 14-32,0 2 0,0 14-96,0-15 64,16 15 32,-16-14 0,14 14 128,-14 0-64,16 0-96,-16-15 0,0 0 32,15 15 0,-15 1 0,15-1 0,-15 0 0,15 1 0,-15-1-224,15-15 128,-15 15 32,15-15 64,-15 0 192,16 1-96,-16-2-32,15 1-32,-15 1-32,0-1 0,14-15 64,-14 15-32,0 0 128,0-15-96,0 15 128,0-15-128,0 15 32,0-15-32,0 0 96,0 0-96,0 16 192,0-16-160,0 0 96,-14 0-96,-1 0 0,15 0-32,-31 0 96,16 0-96,0 0 32,0 0-32,0 0 32,15 14-64,-30-14 128,30 0-96,-16 0 32,1 0-32,0 0 32,0 0-64,15 0-32,-15 0 32,0 0-128,15 0 64,-15 0 32,-1 0 0,16 0 0,-14 0 0,14 0 0,0 0 0,0 0 0,0 0 0,0 0-96,0 0 64,14 0-32,2 0 0,-16 0 128,15 0-32,0 0-32,0-14 32,0 14 32,15 0-32,-14-16 64,14 16-64,15-15-32,1 15 32,-17-15-32,2 15 0,-1 0 64,0 0-32,1 0 64,-1-15-64,-15 15 64,15 0-64,-14 0-32,-2 0 32,2 0 32,-1 0-32,0 0 64,0 0-64,0 0-96,0 0 32,-15 0 32,16 15 0,-16-15-160,15 0 96,-15 0-544,14 0 352,-14 0-1248,0 0 864,0 0-3103,0 0 2079,-14 0-3776,14 0 3104</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36:48.055"/>
    </inkml:context>
    <inkml:brush xml:id="br0">
      <inkml:brushProperty name="width" value="0.05714" units="cm"/>
      <inkml:brushProperty name="height" value="0.05714" units="cm"/>
    </inkml:brush>
  </inkml:definitions>
  <inkml:trace contextRef="#ctx0" brushRef="#br0">19246 1026 5120,'0'0'2016,"0"0"-1088,-16 0-160,16 0 1408,0 0-1184,0 0 576,0 0-928,-15 0 480,15 0-640,0 0 383,0 0-511,0 0 256,0 0-352,0 0 352,0-15-352,-15 0 288,30 0-288,-15-16 128,0 17-224,0-17 64,15 1-128,1-15-64,-1 15 0,15-1 32,-15 1-32,16-16 128,-1 17-96,0-2 192,0 1-160,16-16 32,-16 16-64,0 0-64,0 0 32,16 15-32,-1 0 0,-15-1 0,0 1 0,15 15 0,-14 0 0,14-15 0,-14 30 0,-1-15 0,0 0 0,0 0 0,0 15 0,0 1 64,-14-1-32,-1 0-32,0 0 32,0 0 32,0 0-32,-30 15 128,15-15-96,0 1 32,0 14-32,-15 0 32,15 1-64,-30-2-32,14-13 32,2 14-32,-2 0 0,-14 1 0,15-1 0,0 0-96,0 0 64,0-15 32,-1 16 0,2-1 64,-2 0-32,1 0-96,0 0 32,0 0 96,0 1-32,0-1-32,-1 0 32,16 15-128,-15-14 64,15-1-32,0 16 0,0-16 64,15-15 0,-15 15 0,16 0 0,-1-15 0,-15 16 0,15-16-448,-15-15 256,15 15-1024,-15 0 640,0-15-2687,15 15 1823,-15 1-4160,0-2 3168</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19:29.738"/>
    </inkml:context>
    <inkml:brush xml:id="br0">
      <inkml:brushProperty name="width" value="0.05714" units="cm"/>
      <inkml:brushProperty name="height" value="0.05714" units="cm"/>
    </inkml:brush>
  </inkml:definitions>
  <inkml:trace contextRef="#ctx0" brushRef="#br0">20110 3185 4992,'13'0'1824,"-13"0"-960,0 0-160,0 0 640,-13 0-96,13 0 0,0 0-352,0 0-160,0 0-416,0 0 0,0 0 32,0 0-64,0 0 0,0 0 32,-14 0 32,14-13 191,0 13 97,0-13-32,0-1-64,-13-25-224,13 13-64,-13-14-128,13 1-32,-14 0-32,14-1 32,-13 1-64,13-1 64,-13 1-64,13 13-32,0-1 32,0 14-32,-13 0-96,13-1 64,0 1 32,-13 0 0,13 13 0,0 0 64,0 0-96,-13 13 0,13 0 32,-13 1 64,13 12-96,-13-12 0,-1 12-32,1-13 0,0 13 64,0 1 0,-13-1-96,13-13 64,0 0 32,-1 13 0,1-13 0,0 1 0,13-14 0,0 13 0,-13-13 64,26 13-32,-13-13-32,13-13 32,0 0-32,1-1 0,-1-12 64,0 13-32,0-26-32,13 12 32,-13-12-32,0 13 0,1-14 0,-1 0 0,0 1 64,0 13-32,-13-1 192,13 1-128,0 13 192,-13 13-192,13 0-32,0 0-32,1 13 32,-1 0-32,14 14-32,-14-14 32,0 0-32,13 13 0,-13-13 64,14 0-32,-1 0-32,-13 1 32,0-1-32,0 0 0,0-13 64,0 14-672,-13-14-1920,0 13 1345,0 0-4545,0-13 3200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25T00:37:26.238"/>
    </inkml:context>
    <inkml:brush xml:id="br0">
      <inkml:brushProperty name="width" value="0.05714" units="cm"/>
      <inkml:brushProperty name="height" value="0.05714" units="cm"/>
    </inkml:brush>
  </inkml:definitions>
  <inkml:trace contextRef="#ctx0" brushRef="#br0">23451 8678 6656,'30'-14'2528,"-15"14"-1344,15-16-1376,-30 1 448,31 0-448,-1 0-96,-15 0 224,15 0 96,-14 0 0,14 15-96,0-15 32,0 15 320,16 0 96,-1-15 96,0 15 128,0 0-224,1 0-64,14 0-32,16 0-32,-16 0 0,16 0 0,0 0-128,-1-16-32,1 16 32,-1 0 64,1 0 96,15-15 64,-16 15 32,16 0 0,-31-15-64,16 15 32,-16 0-64,1-15-1,-16 15-95,0 0 32,16 0-64,-31-15 0,16 15-96,-16 0-64,0 0 32,0 0 32,-15 0-1024,-15 0-447,0-15-1761,0 15-2112,-15 0 1440</inkml:trace>
</inkml:ink>
</file>

<file path=ppt/ink/ink6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5-04T00:00:08.611"/>
    </inkml:context>
    <inkml:brush xml:id="br0">
      <inkml:brushProperty name="width" value="0.05292" units="cm"/>
      <inkml:brushProperty name="height" value="0.05292" units="cm"/>
      <inkml:brushProperty name="color" value="#FF0000"/>
    </inkml:brush>
  </inkml:definitions>
  <inkml:trace contextRef="#ctx0" brushRef="#br0">12244 16867 4 0,'6'-15'0'0</inkml:trace>
  <inkml:trace contextRef="#ctx0" brushRef="#br0" timeOffset="1919.763">12284 16375 172 0,'0'-20'66'0,"0"10"-36"0,0 0-24 0,-6 10 17 0,6 0-8 15,0 0 2-15,-5 5-4 16,-1 5 2-16,0 0-8 0,1 5-2 0,-7 0-1 16,1-5 0-16,5 6 2 15,1-6 3-15,-1 0 2 16,0 0 3-16,6 0 2 31,0 0-5-31,6-5 1 0,-12 10-7 16,12 0-1-16,0-5 4 15,-1 10 5-15,-5-5-5 16,6 10-2-16,-6-5 1 16,0 5 0-16,0-5-1 15,6 0 1-15,-6 0-6 16,5 0-1-16,-5-4 4 0,6-6 5 16,0 0-3-16,-6-5-1 15,0 0 2-15,5 0 0 16,-5 0-6-16,0-5 0 15,0 0 3-15,0-10 2 16,0 0 0-16,6-10 1 0,-6 4-2 31,0-9 2-31,0 0-4 0,6 0 0 16,-1 5 1-16,-5 5 0 16,0 0-2-16,6 5-2 15,-6 5 5-15,5 10 1 16,-5 0 0-16,0 15-1 15,0 0-3-15,6 5-2 16,-6-5-2-16,6 5 1 0,-6-5 1 16,5 6 2-1,1-6-3-15,0 0 0 0,-1-5 3 16,1 0 1 0,0 0-4-16,-1 0 1 0,-5-5 0 15,0-5 0-15,0 0 0 16,6-10 0-16,-6 5 2 0,0-15 1 15,0 5 1-15,0-20 0 16,0 5-2-16,0-5 1 16,0 4-2-16,6 1-1 15,-6 5 1-15,5 15 1 0,-5 0 3 16,6 15 2-16,-6 0-3 31,5 15-1-31,1 1-1 16,0 9-2-16,-6-5-2 0,5 0 1 15,1-5 1-15,0 0 0 16,-1-5 0-16,1-5 0 16,0-5 0-16,-1-5 0 15,1 0 0-15,-6-10 2 16,0 0-1-16,0-10 2 0,0 0-4 16,6-10 0-16,-6 5 1 15,0-15 0-15,0 5 0 16,5 0 0-16,1-1 0 15,-1 6 0-15,1 5 0 16,5 5 0-16,-5 0 0 16,0 10 2-1,-1 5-1-15,1 15-1 16,0 0 1-16,-1 10-1 16,1-5 0-16,0 6 0 15,-6-6-3-15,5 0 2 0,-5-5 1 16,6 0 0-16,0-5 0 15,-1-5 0-15,1 0 2 16,-1-5 3-16,1 0-2 0,0-10 0 16,-6 0-1-16,0-5 1 15,0 0-2-15,5-10-1 16,-5 5-2-16,6-1 1 16,0 1-1-16,-1 5 0 15,1 0 2-15,0 5 2 16,-1 0-3-16,7 15 0 0,-7 0 1 15,1 10 2-15,-1 0-1 16,1 0-1-16,0 0 1 16,-1 6-1-16,1-6-3 15,0 0 2-15,-1 0 1 16,1-5 2-16,0 0-3 16,-1 0 0-1,1-5 1-15,0-5 0 0,-1 0 0 16,1-5 2-16,-1 0-3 15,-5-10 0-15,0 5 1 16,0-10 2-16,0 0-3 16,6-1 0-16,0 6 1 15,5 0 0-15,-5 5 0 16,5 5 0-16,-5 0-3 0,5 10 2 16,-5-5 1-16,-1 10 2 15,1-5-3-15,0 5 0 16,-1 0 1-16,1 6 2 15,-1-6-3-15,1 5 0 16,0-5 1-16,-1 0 0 16,1 0 0-1,0-5 0-15,-1-5-3 16,1 0 2-16,0 0 1 16,-1-5 2-16,-5 0-1 15,0-5 2-15,0 5-2 0,0-10-1 16,0 5 1-16,0 0-1 15,0 4-3-15,0 1 2 16,0 0 1-16,6 5 2 16,0 0-1-16,-1 0-1 0,1 0-2 15,-1 5 1-15,1 0 1 16,0-5 2-16,-1 0-1 16,1 16-1-16,-6-6 1 15,6 5-1-15,-1-5 0 16,1 0 0-1,0 0-3-15,-1-5 0 16,1 0 2-16,0 5 0 16,-1 0 1-16,1-10 2 15,-1 0-1-15,1-5 2 16,0 0-4-16,-1-10 0 16,1 5 1-16,0-5 0 15,-6 0 0-15,5 0 2 0,1 5-1 16,-6 5-1-16,0-1 1 15,6 6-1-15,-1 0 0 16,1 6 0-16,0-1 0 16,-6 0 2-16,0 0-3 0,0 0 0 15,0 0 1-15,0 5 2 16,0 0-12-16,0 0-3 16,0 0-25-16,0 5-8 0,0-5-42 15,0-5-17-15,-6-5-32 16</inkml:trace>
  <inkml:trace contextRef="#ctx0" brushRef="#br0" timeOffset="3273.1765">14028 16290 200 0,'0'0'74'0,"0"0"-40"0,6 0-24 0,-6 0 20 16,0 5-1-16,0 0 3 15,0 0-13-15,0 0-6 16,0 5-8-16,0 0 3 0,0 0 2 31,0 0-1-31,0 0 2 0,0 0 5 16,0 0 4-16,0-5-6 16,0 0-1-16,0 0 2 15,0 0 0-15,0 0-6 16,0 6-3-16,0-6 1 15,0 5 0-15,0 0-1 0,-6 15 1 16,6-5 0-16,-6 10 3 16,1 5-1-16,-1 0 0 15,0-5-3-15,1 5-1 0,-1-5-1 16,0 1 2-16,1-6-3 16,5 10-2-16,0-5 0 15,0 5-1-15,0-5 2 31,0 0 1-31,0-5-1 0,0 0-2 16,0 0-2-16,0 0 1 16,0-4 1-16,0-6 2 15,0 0-6-15,0-5 1 16,0 0-28-16,0 0-9 16,0-5-42-16,0-5-17 15,-12-10-45-15</inkml:trace>
  <inkml:trace contextRef="#ctx0" brushRef="#br0" timeOffset="73993.7607">21422 6678 192 0,'-11'5'74'0,"11"-5"-40"0,-6 15-13 15,6-10 25-15,-5 0-6 16,-1 0 1-16,0 0-12 0,1 0-5 16,10 5-14-16,-5 0-2 0,6 6 2 15,0-1-6-15,-6 5 0 16,0-5 2-16,0 10 3 0,0-5-2 15,0 0-2-15,0 0-2 16,0-5-3-16,0 0-2 16,5-5-1-16,-5 0 2 0,0-5 2 15,0 0 2-15,0-10 1 16,0 0 2-16,0-5 1 16,0 0-3-16,0-5-3 15,0 0 2-15,0 0 2 16,0 0-2-16,-5 0 0 31,-1 5-1-31,0 10-2 0,1 0 1 16,-7 10 1-16,1 0-1 15,0 5-1-15,5 0 1 16,0 10-1-16,1-5 0 16,5 10 2-16,0-10 1 15,-6 0 1-15,1-5 0 16,5 0 2-16,0-5 1 0,5-10 1 15,-5 0-4-15,6-10-1 16,-6 0-1-16,5-10 1 16,1 5-4-16,-6-20 0 15,0 10 3-15,0-5 1 0,0 5-1 16,0 0-2-16,0 5 5 31,-6 0 1-31,1 5-5 0,-6 10 0 16,5 0-1-16,-5 20 2 15,-1 0-1-15,1 5-1 16,5 0 1-16,1 10-1 16,-1-5 2-16,6 10 1 15,0 0-4-15,0 0 1 16,0-5 0-16,6-4 0 0,-1-6 0 16,1-5 0-16,0 0 0 15,5-10 2-15,-5-5 1 16,-1-15 1-16,1 5-2 15,-12-15-2-15,1 4 1 16,-7-9 1-16,1 5-1 16,0 0 2-16,-1 0-2 0,1 10-1 15,0 0 1-15,-6 10-1 16,6 0 0-16,-1 10 0 16,1 0 0-16,0 10 0 15,5-5 0-15,1 15 0 0,-1-10 0 16,6 5 0-16,0 0 0 31,6 0 0-31,-1-4-3 0,6-1 2 16,-5-5 1-16,5 0 2 15,1 0-3-15,-7-10 0 16,1 0 3-16,0-10 1 16,-1 5-1-16,-5-15-2 15,0-1 3-15,-5-9 2 16,-1 5-4-16,-5-15-3 0,5 10 3 15,0 5 1-15,1 0 0 16,-1 10-2-16,0 5 1 16,1 15-1-16,-1-5 0 15,6 5 2-15,0 0-3 16,0 5 0-16,0 0 1 16,6 5 2-1,-1 0-3-15,7 0 0 16,-7 0-1-16,7 5 0 15,-7-10 2-15,7 0 2 16,-1-5-1-16,0-5-1 16,-5 0 1-16,-1-10-1 0,1 0 0 15,0-15 0 1,-6 10 0-16,-6-15 2 0,0 5-1 16,-5-5 2-16,0 5-2 0,0 5-1 15,-1 0-2-15,1 10 1 16,5 0 1-16,1 10 0 15,-1 0-3-15,6 15 0 16,0 0 2-16,6 10 0 16,-6-5 1-16,5 10 2 0,1-5-1 15,0 5 2-15,-1-5-2 16,1 5-1-16,0-10 1 16,-1-5-1-16,1-5-3 15,0-10 0-15,-1 0 4 16,-5-15 1-16,0 0-3 31,0-25 1-31,0 10 0 0,-5-15 0 16,-1 5 0-16,0-10 0 15,1 9-3-15,-1 11 2 16,0 5 5-16,1 10 2 16,-1 5-2-16,0 15-1 15,6-5-3-15,0 15-1 0,0 0-1 16,0 10 0-16,0 0 4 0,6 1 1 15,0-1-4-15,-1 0 1 16,1-5 0-16,0 0 0 16,-1-5 0-16,1-5 0 15,0 0 0-15,-1-10 0 16,1 0 0-16,-6-20 0 31,0 5 0-31,0-15 2 0,0 5-3 16,-6 5-2-16,1 0 2 15,-1 10 0-15,0-1-2 16,6 16 2-16,0-5-19 16,-5 26-7-16,-1-6-63 15,0 10-29-15,6-5-40 16</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5:31.085"/>
    </inkml:context>
    <inkml:brush xml:id="br0">
      <inkml:brushProperty name="width" value="0.05714" units="cm"/>
      <inkml:brushProperty name="height" value="0.05714" units="cm"/>
    </inkml:brush>
  </inkml:definitions>
  <inkml:trace contextRef="#ctx0" brushRef="#br0">2012 3780 4992,'-15'-15'1824,"30"15"-960,-15 0-320,0 0 704,0 0-64,0 0 0,15 15-288,-15-15-160,0 15-416,0 1 64,15-1 64,-15-1-160,0 2-32,0-1 64,0 15 128,0 0-64,0-14 95,16 29-127,-16-15 32,0 15-224,0 1-32,0-16 0,0 15 0,0 1-64,0-1 32,0 1-128,0-1-64,0 0 128,0 1 96,0-1-32,0 15-64,0-14 64,0 15 64,0-16-64,0 15 0,0-15-96,15 16-32,-15-16-32,0 1 0,14-1 64,-14 16 64,0-16-32,0 0 64,0 16-64,-14-16-32,14 16 32,0-16-32,0 1 0,0 14 0,0-15-96,0 1 64,14 14 32,-14-15 64,0 1-32,-14 15-32,14-1 32,0-15 32,-15 16-96,15-1-64,0-14 64,0 14 64,0 1-64,0-16 0,15 15 96,-15-29 32,0-1-128,0 15 32,0-15-64,0 16 0,0-1 128,0 1 32,-15 14-128,15 1-32,0-1 288,0 0 256,0-14-256,0 15-32,0-16-128,0-30-64,0 15 32,0-15 32,0 16-96,0-17 0,0-14-1024,-16 0-480,1-14-3551,15-32-1665,-15-15 3328</inkml:trace>
  <inkml:trace contextRef="#ctx0" brushRef="#br0" timeOffset="2964">2118 3811 3840,'-15'0'1472,"15"14"-768,0-28 160,0 14 672,0 0-32,0 0-32,15 0-192,-15 0 0,15 0-704,-15 0 96,15-16 64,0 16-193,0 0-63,15 0-256,-14 0-96,14 0 0,15 0 0,-14-15-160,14 15-32,0 0 96,1 0 32,-1-15 64,0 15 0,1 0 64,-1 0 32,0 0-96,16 0-96,-16-15 0,16 15-32,-1-15 0,16 15 64,-16 0-32,1-15 64,-1 15-64,0-16-32,1 16 224,0-15 96,-1 15-160,1-15-32,-16 15 0,15 0 0,1 0-64,-1 0 32,-14 0-64,14 0-32,-15 0 32,16 0 32,-16 0-32,16 0-32,-16 0-64,15 0 32,-14 0 32,15 0 64,-16 0-32,0 0-32,16 0-64,-16 0 32,15 0 32,-29 15 0,-1-15 0,0 0 64,31 0-96,-16 0 0,15 0 32,-14 0 64,14 0-32,1 0-32,-1 15 32,1-15-32,-16 16 0,16-16 0,-1 0 0,-15 0 0,1 0 0,-16 0 0,0 0 0,16 0 0,29 0 64,-14 0 32,-1 0-128,-15 0-32,16 0 32,-16 0 64,1 15 0,-1-15-32,0 0-64,-15 0 32,1 15 96,-1-30 32,0 15-128,16 0 32,14 0-64,-14 0 0,14 0 128,-15 15 32,1-15-32,-1 0-64,0 0-64,1 0-32,-31 15 64,30-15 64,-29 0 0,14 0 64,0 0-128,0 0 0,16 0 32,-16 0 0,0 15 0,0-15 64,1 0-32,-16 15 64,-15-15-64,14 0-32,2 16 32,-1-16 32,-15 14-96,0 1 0,15 1 32,-15 14 0,0 0-96,0-15 64,0 15 32,0 1 64,15-1-32,-15 0-32,0 1 32,0 14-32,0 0 0,0 1 0,0 14-96,0-15 64,0 16 32,15 0 64,-15-1-32,0 0-32,0 1-64,0-1 32,0 1 32,0-1 0,0 1 0,0 14 64,0-14-32,-15 0 64,15-1-128,0 0-64,0 1 64,0-1 64,-15 1-64,15-1 0,0 16 96,-15-16 32,15 1-32,0-1-64,0 16-64,0-31-32,0 0 64,0 16 0,0 0 96,0-16 32,0 0-128,0 1 32,0-1 0,0 0 64,0 1-32,15-16-32,-15 16-64,0-16 32,0 15 32,0-15 0,0 1 0,0 14 0,0-15 0,0 0 0,0 1 64,0-1 32,0 0-192,0 0 0,0 1 96,0 14 64,15-15 0,-15-15-64,0 15-64,0-14 32,0 14 32,0-15 64,0 15-32,0 1 64,0-17-64,0 17-32,0-16 32,0 15-32,0-15-96,0 16 0,0-31 192,0 30 96,0-30-96,0 30 96,0-15-64,0 0-64,0 0-32,0 1 0,0-16-32,-15 15 0,15 0 64,0-15-32,-15 15-32,15-15 32,0 15-32,0-15 0,-15 15 0,15-15 0,-16 15 64,16-15-32,-14 15-32,-1-15 32,-1 15 32,-14-15-96,0 0 0,-1 0 96,1-15 32,0 15 32,-30 0 64,14 0-160,1 15-32,-16-15 0,1 16 0,-1-16 0,1 15 64,0-15-32,-1 0 64,1 0 64,-31 15 64,15-15-32,-15 15-32,1-15-192,14 15 32,1-15 64,-1 15 32,0-15 32,-14 0 64,-1 0-32,0 0 64,0 0-64,16 0 0,0 0-96,-1 0 32,0 0 0,-15 0 96,16 0-32,-16 0 64,1 0-128,29 0 0,-14 0-32,14 0 32,1 0-128,-1 0 0,0-15 32,-14 15 0,14 0 64,1-15 32,-1 15-32,1 0 32,15 0-64,-16 0 64,16 0-64,-16 0-32,16 0 32,-15 0-32,-1 0 64,16 0 32,-16 0-128,1 0 32,-1 0 0,1 0 0,0 15 0,14-15 0,1 0-96,14 0 64,-14 15 32,15-15 0,-16 0 0,16 0 0,-15 0 0,0 0 0,14 0 0,-14 0 64,0 0-32,14 0-32,1 16-64,0-16 32,-1 0-32,1 14 0,0-14 64,0 0 0,0 0 0,14 0 64,-14 0-32,15 0-32,0 0-64,0 0 32,0 0 32,15 0 0,-15 0-96,-1 0 64,1 0 96,1 0-32,14 0-32,-16 0 32,16-14-32,0 14-96,-15 0 0,15-16 64,0 16 0,15 0-64,-15-15 64,0 0 32,0 15 64,0-15-32,0 0-32,0-16 32,0 16-32,0-15 0,-15 15 0,15 0 0,0-15 0,0 15-96,0-16 64,0 1 32,0 0 64,15 0-32,-15-1-32,16 16 32,-16-15-32,0 15-96,0 0 64,0-1 32,0 2 64,0-2-32,-16 16-32,16-15-192,0 15-32,0-15-128,0 15 0,0 0-96,-15-15-32,15 15-544,0 0-128,-15 0-1856,0 0-767,15 0-1217</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6:16.108"/>
    </inkml:context>
    <inkml:brush xml:id="br0">
      <inkml:brushProperty name="width" value="0.05714" units="cm"/>
      <inkml:brushProperty name="height" value="0.05714" units="cm"/>
    </inkml:brush>
  </inkml:definitions>
  <inkml:trace contextRef="#ctx0" brushRef="#br0">5473 4726 7680,'0'-15'2880,"-15"15"-1536,30-15-512,-15 15 928,0 0-384,0 0-65,0 15-319,0 0-160,0 0-448,0-15-96,0 30 32,0-14-192,0-1 0,0 0 64,0 15 32,0 0 32,0-14 64,0 14-96,0 0 32,0 0-96,0 0 0,0 16-32,0-16 0,0 0-64,0 16-64,0-16-64,0-15 32,0 15 32,0 0 0,0 16 64,0-16 96,0 15-64,0-14-64,0 14-96,0-15 32,-15 1 96,15-1 32,0 15-32,0-15 32,0 1 0,0-1 32,0 15-64,0-15 32,0 1-64,0 14-32,0-14 32,0-17 32,0 17 32,0-1 32,0-15-160,0 15 32,0 0 0,0 1 0,0-16 0,0 15 0,0 0 0,0 0 64,0-14-96,0 14 0,0-15 32,0 0 0,0-15 64,0 0 96,0 0-704,0 0-320,0-15-1696,-15 0-768,15-15-2047</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6:21.985"/>
    </inkml:context>
    <inkml:brush xml:id="br0">
      <inkml:brushProperty name="width" value="0.05714" units="cm"/>
      <inkml:brushProperty name="height" value="0.05714" units="cm"/>
    </inkml:brush>
  </inkml:definitions>
  <inkml:trace contextRef="#ctx0" brushRef="#br0">-2081 2566 9216,'0'0'3424,"0"0"-1856,0 0-928,0 0 1599,0 0-1311,-16 0 512,16 15-896,-15 0 64,1 0-352,-17-15-96,16 30-96,-15 1 32,-1-1 0,1 0 96,0-15-96,0 15 0,0 1-32,14-1 96,1-15 32,0 0-160,15 1 0,-15-2-32,15 2 0,0-16 64,0-16 32,15 16 32,0-14 64,0-2-160,1-14-32,14 0 0,0-1 64,0 1-32,0 0-32,1-15 32,-1 0-32,0-1 0,0 16 0,1 0 0,-1 0 0,-15-1 0,0 16 0,0 15 128,1-15 64,-2 30 0,2 0 32,-1 16-64,0-1 0,0 0-32,0 0 64,0 0-96,16 0-64,-17 1 64,17 14 0,-1-15 160,0 16 96,-15-16-64,1 15 0,14-15-256,-15 1-64,0-1 0,0-15 64,1 15 0,-2-14-32,-14-2-768,0-14-288,0 0-1376,0-14-512,-14-2-2911</inkml:trace>
  <inkml:trace contextRef="#ctx0" brushRef="#br0" timeOffset="-756">-2021 2612 8192,'0'-15'3072,"0"15"-1664,15-15-864,-15 15 864,0 0-256,0 0-33,0 0-191,0 0-128,15 0-416,-15 15 192,0 0 64,0 16-128,0-16-32,0 15-224,0 1 0,0-2-96,0 17 64,0-16-128,0 1-64,0-1 64,0 15 0,0-15-32,0 1-64,0 14 32,0 0-32,0 1 0,0-1 64,0 0-32,15 1-32,-15-16 32,0 15-32,0-15 64,15 16-32,-15-16-32,0 0 32,0 0-32,0 1 0,0-1 64,0 0-32,0 0-96,0-14 32,0 14 32,0-15 0,0 15-288,0-15 160,0 1-1504,0-16 896,0 0-3615,-15 14 2399,15-44-3904,-15 15 3328</inkml:trace>
  <inkml:trace contextRef="#ctx0" brushRef="#br0" timeOffset="110794">-1053 4925 17439,'0'0'1216,"0"0"-640,0 0-320,0 0-128,0 15 0,0-15 64,0 15 96,0-15 64,0 0 32,0 16 0,0-2-128,0 2-96,-14-1 0,14 0-32,0 15-160,0-15 32,-16 15 0,16-15 64,0 15-32,0-14-32,0-1 96,0 15 0,0-15 32,0-15 0,0 15-160,0 0 32,0-15 0,0 0 0,0 0-160,16-15 32,-16 15-1216,0-15-448,0 0-2431,0-15-961,0 15 1152</inkml:trace>
  <inkml:trace contextRef="#ctx0" brushRef="#br0" timeOffset="110494">-1053 4978 8448,'0'-26'3168,"0"-1"-1728,0 27-704,0 0 928</inkml:trace>
  <inkml:trace contextRef="#ctx0" brushRef="#br0" timeOffset="111580">-1144 4472 8960,'-15'0'3328,"15"15"-1792,0-15-800,0 0 992,-15 15-545,15 0-191,0 0-448,-15 0-128,15 0-224,0 1 0,0 14 32,0 0-32,15-15-32,-15 0 96,15 0 160,-15 1-96,30-2 0,-15-14-128,1 0 32,14-14-64,-15-2 0,0 16-96,15-15-64,-15 0 32,0 0 32,0-15 32,-15 14 32,0 2 128,-15-17 160,0 16 64,0 0 0,-15 0-160,0 15-64,0 0-192,14 15-64,-14 0 0,15 0 64,0 0-544,15 1-128,-15 14-992,15 0-384,15-15-2655,0 15-1153,0-30 1472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6:30.287"/>
    </inkml:context>
    <inkml:brush xml:id="br0">
      <inkml:brushProperty name="width" value="0.05714" units="cm"/>
      <inkml:brushProperty name="height" value="0.05714" units="cm"/>
    </inkml:brush>
    <inkml:brush xml:id="br1">
      <inkml:brushProperty name="width" value="0.08571" units="cm"/>
      <inkml:brushProperty name="height" value="0.08571" units="cm"/>
      <inkml:brushProperty name="color" value="#ED1C24"/>
    </inkml:brush>
    <inkml:brush xml:id="br2">
      <inkml:brushProperty name="width" value="0.05714" units="cm"/>
      <inkml:brushProperty name="height" value="0.05714" units="cm"/>
      <inkml:brushProperty name="color" value="#ED1C24"/>
    </inkml:brush>
  </inkml:definitions>
  <inkml:trace contextRef="#ctx0" brushRef="#br0">-4016 5001 8704,'0'-15'3232,"0"15"-1728,0 0-640,0 0 1024,0 0-449,0 0-95,0 15-352,15 16-96,0-1-480,-15 0-320,16 15-96,-1 1 0,-15-16 64,15 16-96,0-17 0,-15 2 96,0-1 32,0-15-32,0-15 96,0 0-32,0 0 32,0-15-32,0-15 64,-15-15 32,15-16-96,-15 0-32,15 1-32,15 0 32,0 14 0,0 1 96,0 14-160,0 1-32,1 15 0,14 0 0,-15 0 0,0 15 64,16 0-32,-17 0-32,2 0-64,-1 15 32,0-15-896,0 0-320,0 15-1664,0 0-3903</inkml:trace>
  <inkml:trace contextRef="#ctx0" brushRef="#br0" timeOffset="403">-3593 4972 7808,'-30'14'2976,"30"2"-1600,-15-1-608,0-15 928,15 30-32,0-15 63,15 16-479,-15-2-128,15 2-640,1-1 64,14 0 32,-15 1-192,15-16-64,0 15-160,0-15-64,-15 0-32,16 0 32,-1-15 0,-15-15 32,15 15 0,-15-30 0,0 0 64,1-16 32,-2 1 96,-14-1 32,0 17 192,0-17 32,-14 16-96,-2-1 32,-14 1-224,15 15-32,-15 0-192,0 0-128,-1 15-64,1 0 96,0 0-416,0 15-192,0 0-288,14 0-96,16 1-416,0-2-192,0-14-1248,31 16-479,-1-1-1633</inkml:trace>
  <inkml:trace contextRef="#ctx0" brushRef="#br0" timeOffset="802">-2988 4881 12288,'-45'0'4639,"30"0"-2495,-15 30-1728,14-15 1056,1-15-544,15 16-160,-15-2-288,0 2-160,15-1-160,0-15-128,0 15 0,30 0-128,1 0 64,-1 16 32,0-17 0,15 17 0,0-1 0,-14 0 0,-1 0 64,0-15-32,-15 16 64,0-1-64,-15-15 64,0 15-64,-15 0 64,0-14-64,-15-2 64,0-14 64,-16 0 128,16 0-64,-15 0-64,15-14-224,0-2-32,14-14-384,1 15-192,15 0-832,0-15-320,15 0-1088,15-1-479,16 1-1345</inkml:trace>
  <inkml:trace contextRef="#ctx0" brushRef="#br0" timeOffset="1123">-2262 4653 11648,'0'-45'4288,"0"45"-2305,-15 15-1183,15-15 1216,-15 30-672,-15 0-192,14 1-416,-14 14-64,0 15-384,15-14 96,-16 29 128,16-14-192,15-1-96,0-14-64,15 14 32,0-15-32,16 1 64,14-16-128,-14 0-64,-1 0 0,15-14-32,-14-16-800,-1 14-320,0-14-576,1-14-224,-17-2-1632,-14-14-735,0 0-673</inkml:trace>
  <inkml:trace contextRef="#ctx0" brushRef="#br0" timeOffset="1338">-2715 4956 12544,'-31'0'4735,"16"0"-2559,15 0-2112,15 0 896,-15 0-224,15 0 32,1 0-288,14 0-128,0 0-192,0 15-128,31-15 64,-16 0 0,15 0 32,1 0-512,0 0-128,-16 0-1024,16 15-352,-31-15-1503,0 0-641,0 15-192</inkml:trace>
  <inkml:trace contextRef="#ctx0" brushRef="#br0" timeOffset="1670">-2081 5137 9472,'-15'15'3584,"15"0"-1920,0 0-736,0-15 1055,0 16-479,15-2-128,-15 2-448,15-1-192,0 0-416,0 15-128,1-15 0,14 0-96,0 1 0,-15-2-32,1-14 32,13 0 0,2-14 96,-16-2-96,0-14-64,0 0 64,-15 0 64,-15-16 64,0 1 96,0 15-96,-16 0 32,17 15-160,-1-1-64,-16 1-96,-14 0-32,14 15-224,1 0-64,0 15-352,15 0-160,0 1-736,15-1-224,15 0-1375,-15-15-545,30 15-576</inkml:trace>
  <inkml:trace contextRef="#ctx0" brushRef="#br0" timeOffset="2240">-1688 5046 11904,'15'0'4480,"0"16"-2433,0-1-1247,-15 0 1152,0 0-864,0 30-192,16 1-480,-2 14-128,-14-14-160,16-1-32,-1 15 32,0-14-160,0-16 32,0 15 64,-15-14 96,15 14-128,-15-30-32,0 15 64,0-14 96,-15-2-64,15-14-64,-15 0 0,15-14 32,-15-2 32,0-14 32,15-15-64,-31-31-64,17 1 32,-2-16 32,16 0-96,0 0 0,16 16-32,-2-1 0,17 15 128,-1 31 96,0 0 128,15 15 160,-14 15-64,-1 0 32,0 15-96,-15 0-32,-15 0-160,15 15-32,-15-15-32,0 31 32,0 15-64,-15-16 64,0-15-64,0 0-32,-15 1 32,0-16 32,14 0-96,-14-15-64,-15 0-160,15-15-64,-1 15-640,17-15-224,-2-1-544,16 1-96,0-15-1152,16 15-479,29 0-1633</inkml:trace>
  <inkml:trace contextRef="#ctx0" brushRef="#br0" timeOffset="2587">-1204 4593 12672,'-15'-30'4735,"15"30"-2559,0-15-1760,0 15 1056,0 0-704,0 0-96,15 15-416,-15-15-96,0 0-96,0 15-256,15 0-32,-15 15-1184,15-14-416,16 14-2943,-16 1-2433,15-17 2624</inkml:trace>
  <inkml:trace contextRef="#ctx0" brushRef="#br0" timeOffset="2440">-1083 5061 13696,'0'15'5087,"0"0"-2751,0 15-2016,0-30 1088,0 16-832,0-1-160,14-15-480,-14 15-192,0 0 128,0-15-1440,0 0-608,0-15-2143,0 0-833,0 15 992</inkml:trace>
  <inkml:trace contextRef="#ctx0" brushRef="#br0" timeOffset="2975">-539 4835 13440,'0'-15'5087,"0"15"-2751,-30 15-2496,30-15 896,-15 15-256,-15-15 96,-1 16 96,2 14 64,-2-15-384,1 15 0,0 15 64,-1-14-32,31 29 96,-15-30-128,15 15 32,15-14-160,0 14 32,16-14-160,-1-2-64,0-13 0,0-1-32,1 0 0,-1-15 0,15 15 64,-15-15 32,-14 0-192,14 0 0,0 15-1248,0-30-4192,-15-30-639,-15 15 543</inkml:trace>
  <inkml:trace contextRef="#ctx0" brushRef="#br0" timeOffset="5870">-3910 6225 9728,'0'0'3584,"-15"0"-1920,15 15-1024,0 1 959,0-16-447,15 30-96,-15-15-416,15 30-64,-15-15-352,0 16 0,15-1 0,-15 1-32,0 14-32,15-15-96,-15-14-64,0 14 32,0 0-32,0-15 0,0 0 64,0 1-32,0-16-32,0 0 32,0 0 32,-15-15 32,15-15 32,-15 15 64,15-30 96,-15-1-64,0-14 32,15-30-96,0-1 0,15 1-32,0-1 0,-15 0-64,15 16 32,0 0 0,16 14 32,-16 16 0,0 15 64,0 0 32,0 15 32,0 15-64,0 0 32,0 15-128,0-15-64,0 16 64,-15-1 0,0 0-32,0 0-64,-15 0 32,0 0 32,0 1-32,0-16 64,0 0 0,-15 0 32,0-15-64,-1 0-64,16-15-64,0 0 32,-15 0-256,30 0-128,0-1-768,0 2-288,15-2-1280,0 1-544,15 0-2143</inkml:trace>
  <inkml:trace contextRef="#ctx0" brushRef="#br0" timeOffset="6186">-3532 6316 10624,'-15'15'4032,"15"-15"-2177,0 31-1183,0-17 1056,0 2-384,0 14-64,0-15-576,0 15-192,15-14-320,0 14-64,1-15 64,14 1 32,-15-2 96,15-14 128,0 0 32,1-14-64,-16-2 0,15 1-160,-15-15-96,0 0 0,1 14 32,-2 1-32,-14-15 0,0 14-96,0-13-64,0 13-768,0 1-352,0 0-576,0 0-2592,0 30-95,0 0-801</inkml:trace>
  <inkml:trace contextRef="#ctx0" brushRef="#br0" timeOffset="6788">-3079 5892 12032,'0'-30'4479,"0"30"-2431,0 15-1472,0-15 1152,0 15-608,0 16-160,15-1-416,-15 15-128,15 0-224,0 1-64,1-1 0,-2 1 0,-14-1 64,15 0-96,1 1-64,-16-16 0,15 0 32,-15 16-32,0-32 64,0 2-64,0-1 64,0-15-64,15 0-32,-15-15 96,0-15-128,15-1 0,0-14 32,16 30 64,-16-16-96,15 17 0,-15-2 96,15 16 32,0 0 96,1 16 32,-16-2-96,0 2-32,15-1 32,-14 15 0,-1-15-160,-15 15 32,14 0 64,-14 1 32,0-1 32,-14-15 0,-1 31 0,-16-16 64,1-15-96,-16 0 0,1 0 32,0 0 0,15-15-64,-16-15-64,16 0-416,-1 0-128,16 0-992,1-15-352,-2-1-3200,16 1-1407,0-15 1631</inkml:trace>
  <inkml:trace contextRef="#ctx0" brushRef="#br1" timeOffset="40037">-2021 6301 4224,'0'0'1664,"0"0"-896,0 15-416,15-15 480,-15-15 736,0 15 352,15 0 128,-15-15 96,0 15-1185,0 0 321,0 0 128,-15 0-480,15 15-128,0 15-480,0 0-128,0 16-128,15-16-64,-15 0 32,15 16 32,-15-16-96,15 15 0,-15-15 160,0 1 160,0-1-160,0 0-64,0 0-32,0 0-32,0-14 0,0 14 0,0-15-96,0 0 0,0 0-448,-15 0-192,15-15-896,0 0-320,-15-15-1599,15 0-673,0 0 544</inkml:trace>
  <inkml:trace contextRef="#ctx0" brushRef="#br1" timeOffset="40592">-1945 6240 7808,'-15'16'2976,"15"-32"-1600,15 1-896,-15 15 768,15-15-32,0 0 127,0 0-95,1 0 0,-2 0-672,2 15 32,14 0 32,-15 15-160,16 0 64,-16 0-320,15 15-64,-15-15-96,0 15 32,1-14-64,-2-1 64,-14 0-64,0 0 64,0 15 64,-14-15 64,-17 0 96,1 16 128,0-1-128,-1-15 0,1 0-128,-1 0-32,17 0-96,-17-15-64,16-15-64,0 15 32,0-15-128,15 0 32,0 0-576,0 0-192,0 0-448,15 15-128,0-16-1312,0 16-543,16 0-1345</inkml:trace>
  <inkml:trace contextRef="#ctx0" brushRef="#br1" timeOffset="40961">-1491 6271 10368,'-31'0'3936,"16"0"-2112,0 15-1217,15 0 1089,0-15-576,0 30-96,15-14-384,-15 14-160,15 15-256,16-14-32,-17-1 32,2 0-32,14-15-32,-15 1-32,15-2 0,-15-14 64,16 0 32,-16-14 32,0-2 0,0-14-128,0-15-96,-15 14 128,0 1 32,0 0-160,0-1 0,0 1-32,0 15 0,0 15-640,0-15-288,0 0-736,0 15-224,16 0-3935,-2 0 703</inkml:trace>
  <inkml:trace contextRef="#ctx0" brushRef="#br1" timeOffset="41564">-1128 5817 11136,'-31'0'4128,"31"15"-2241,-15 0-1279,15-15 1024,0 30-544,15-15-160,-15 16-384,0 14-192,15-15-192,1 15-64,-2 1 32,2-16-64,-1 15 32,0 0-64,0 1-32,-15-16 96,15 16 0,-15-16-128,0 0 32,0-15 64,0 0 32,0 0-32,15-30-64,0 15 96,-15-30 0,15 15-128,0-15-32,-15 15 96,16 0 32,14-1 64,-15-14 64,15 30-96,0-15 0,-14 15 32,-2 0 0,1 15-64,1-15-64,14 30 32,-15-14 32,0-1-32,0 0-32,0 15 32,-15-15 32,0 15 32,0 1 32,-15-1 64,-15-15 32,0 0 96,-1 0 32,-14 1-160,15-2-64,-15-14-64,15 0-64,-1-14-64,1 14 32,0-31-192,15 16-96,0 0-608,15-15-192,-15 14-544,30 1-256,-15-15-1568,15 30-703,15-15-257</inkml:trace>
  <inkml:trace contextRef="#ctx0" brushRef="#br1" timeOffset="42329">-326 6013 8960,'0'-15'3328,"-15"15"-1792,-1 0-864,16 0 960,-15 0-225,0 0 33,0 15-448,0-15-224,0 15-416,-1 0-160,-13 16-64,29-16 64,-16 15 32,1 0 32,15 1 64,-15-2-96,15 2-64,0-1 0,0 0-32,0 1 0,15-1 64,0 15-96,1-15 0,13-14 32,2 14 0,-1-15-64,0 0-64,1 0 160,-1 0 128,0-15-160,1 0 0,-17-15 0,17 0 0,-1 15 0,0-30 0,-14 14-64,-1 2-64,15-2 96,-15-14 0,0 15-32,0-15 32,0 15 128,-15-31 128,0 31-128,0-30-64,-15-15 0,0 14 32,15 1-32,-15-1 0,0 16 32,-15 15 96,15 0-64,-1 0-64,-14 0-64,-15 15 0,-1 0 0,16 0 32,-15 15-160,-1 0-32,16 0-64,0 0 0,14 0-608,-13 0-320,29 1-800,-16-1-288,16 0-2368,16 0-1087,-1-15 735</inkml:trace>
  <inkml:trace contextRef="#ctx0" brushRef="#br0" timeOffset="76841">-3759 7421 8448,'0'-15'3168,"0"15"-1728,-15-16-896,15 16 864,0-15-256,-15 15-33,0-15-255,15 15-96,-16 0-416,1 15 128,-15 0 96,15-15-192,0 16-64,-1 14-256,16-15-96,0 0 64,0-15 32,16 15 64,-1-15 0,0 15-160,0 0 32,15-15 64,1 15 32,-1 1 32,-15-2 64,15 17-32,-30-1 64,15-15-64,-15 15 0,0 0-32,-15-14 0,0-1 128,0 0 160,0 0-96,-15 0 64,15-15-96,-16 15 0,1 0-160,0-15-96,0 0-96,15 0 32,-1 0-320,1 0-96,0-15-704,15-15-224,0 15-1664,0 0-767,15 0-1249</inkml:trace>
  <inkml:trace contextRef="#ctx0" brushRef="#br0" timeOffset="77610">-3547 7540 10624,'-15'0'3936,"15"0"-2112,15 0-1281,-15 0 961,30 0-448,-14 0-64,29 0-224,-15-14-96,16 14-352,-16 0-128,15 0-64,-14 0-64,-1 0-64,-15 0-608,0 0-320,0 0-2272,16 0-1023,-17 14-641</inkml:trace>
  <inkml:trace contextRef="#ctx0" brushRef="#br0" timeOffset="77364">-3290 7193 9216,'0'-30'3424,"0"30"-1856,0 0-704,0 15 1023,-15 0-511,15 1-128,-16 14-480,16 0-64,-14 0-416,-2 16-32,1-1-32,0-15-96,15 15-32,-15 1 32,30-1 0,-15 1-160,15 14 32,16-29 0,-17-1 64,17 0 32,-1-14 32,0-2-64,1-14 32,-1 0-128,0 0-64,-15-14-800,1-2-352,-2 1-1824,-14 0-831</inkml:trace>
  <inkml:trace contextRef="#ctx0" brushRef="#br0" timeOffset="78196">-2776 7087 10752,'-16'-15'4032,"32"15"-2177,-16 15-1247,0 0 1024,0 0-704,0 0-160,0 31-288,15-16-64,-15 15-224,15 0-64,0 1 0,1-1 0,-2-14 0,-14-16 0,16 15 64,-1-15-160,0 16-32,-15-1 64,15-15 32,0 15-32,-15-14 32,16 14 0,-16-30 32,14 15 0,-14 0 0,0-15 64,-14 0 32,14 0-96,-16 0-32,16-30-32,-15 30 32,0-30 0,-15 14 32,14 1-64,-14 0 32,0 15 0,-1 0 32,1 0-160,0 15 32,0 0 0,-1 15 0,16 16 0,0-16 64,15 0-96,0 1 0,15-1 224,0-15 192,0 0 0,16 0 32,-1 1-160,0-2 0,16-14-160,-31 0 0,0 0-32,15 0 32,-14 0-224,-1-14 32,0-2-960,0 1-352,-15 15-1088,0-15-512,0 0-2911</inkml:trace>
  <inkml:trace contextRef="#ctx0" brushRef="#br0" timeOffset="79381">-2459 7782 9344,'-15'0'3520,"15"0"-1920,0 0-1088,0 0 864,15 0-385,0 0-31,0 0-192,15 0-32,1 0-384,-1 0-64,16 15 32,-1-15-64,0-15 32,-15 15-96,1 0 32,-1-15-64,-15 15 0,0-15-192,0 15 32,0-15-64,-15 15-64,0-15-1184,0 15-480,0 0-2207,0 0-2561</inkml:trace>
  <inkml:trace contextRef="#ctx0" brushRef="#br0" timeOffset="80044">-1960 7526 9344,'0'-15'3520,"0"15"-1920,0 15-896,15-15 991,-15 16-351,15-1 32,0 0-512,-15 0-224,15 0-352,-15 16-128,0-17 32,16 1-32,-16 1 0,0 14-96,0-15-64,0 0 32,0 0 32,0 1-32,0-16 64,0 14-64,0-28 64,0 14 0,0-31 32,0-14-64,14-1 32,-14 1-64,0 0 64,16 14-64,-1 16 64,-15 0-64,15 15 64,0 15 0,1-15 32,-1 15 0,-15 1 0,15-1-160,0 0 32,-15 15 64,15-15 32,-15 15-32,15-15-64,-15 16-128,0-16 0,0-15 192,0 0 192,0 0-128,0-15 0,0 0-64,0-1-64,0-13 32,0-2-32,15 16-96,1-15 64,14 15 32,-15-1 64,0 1-32,0 15-32,1 0 96,-2 0 0,17 15 32,-16 1 64,0-1-160,-15 15-32,15 0 64,1-14 32,-16 13-32,0-13-64,0 14-192,14-15-32,-14 0-480,0 0-96,0-15-448,0 0-96,0 0-1248,0 0-543,0 0-1761</inkml:trace>
  <inkml:trace contextRef="#ctx0" brushRef="#br0" timeOffset="80729">-1174 7450 8704,'-15'0'3328,"15"0"-1792,0 0-736,0 0 1056,-15 0-353,0 0 1,0 15-576,0 0-192,-15-15-416,-1 15-64,31-15 64,-15 16-192,15-16 0,0 0 64,15 14 32,-15-14-32,16 16-32,-1-16-32,0 15 0,0 0 0,15 0 0,-15 0-64,0 0 32,0 1-64,1 13-32,-16-29 96,14 30 64,-14-14-64,0-1 0,-14 0 96,14 0 32,-16 0-96,1 0-32,0 1 32,0-16 64,0 14-32,0-14 0,-15 0-192,15-14-32,-1-2-480,1 1-192,0 0-416,15 0-128,0 0-1312,15 0-479,-15-1-2081</inkml:trace>
  <inkml:trace contextRef="#ctx0" brushRef="#br0" timeOffset="81362">-887 7541 9344,'0'-15'3520,"-14"15"-1920,14 0-896,0 0 991,-16 15-191,16-15 32,0 0-640,-15 0-288,0 0-352,15 15-64,-15-15 128,15 16-256,0-1-32,0 0-32,15 0 64,-15 0-32,30 0 64,-30 0-64,30-15 64,-14 0-64,-1 0 64,15 0 0,-15 0 32,0-15-64,-15 0 32,15 15-64,-15-30 64,0 15 0,-15 0 96,15-1-96,-15 16-64,15-15-96,-15 15 32,15 0-32,0 15-64,15-15 96,0 16 64,-15-1-64,30 0 0,-30 15 96,31 0 32,-16-14-32,0 29 32,0-15-64,0 16-32,0-17 32,0 17-32,0-15 64,0 14 32,-15-15-32,16 0 32,-16 1-64,14-1 64,-14-15-64,-14 0-32,14 0 96,-16 1 0,1-2 32,0-14 64,-15 0-160,0-14-96,0 14 32,-16-16 64,16 1-64,-15 15-64,14-15-96,1 0-32,15 0-736,0 15-320,0-15-1184,30-16-416,15 1-2431</inkml:trace>
  <inkml:trace contextRef="#ctx0" brushRef="#br0" timeOffset="81783">-342 7420 10112,'-15'-15'3776,"15"15"-2048,-30 0-833,15 0 1121,-1 0-512,16 15-64,-30-15-640,30 0-160,-15 15-384,0-15-32,0 15 0,15 0-32,0 0-32,15-15-32,0 15 64,0 1-96,15-1 0,1-15-32,-1 30 32,0-15 0,-15 0 32,15 16-64,-14-1 32,-2-15-64,-14 15 64,0 0 0,0-14 32,0-1-64,-14 0 32,-17 0-64,1 0 64,15-15-128,-15 0 0,0 0-32,14-15-64,-14 15-768,30-15-352,-15 15-928,0-15-320,15 0-2463,15 15-1889,0-16 2816</inkml:trace>
  <inkml:trace contextRef="#ctx0" brushRef="#br0" timeOffset="82200">308 6981 10240,'0'-15'3872,"0"15"-2112,-14 15-1057,14-15 1057,0 15-288,0-15-64,-16 31-448,1-16-128,15 30-480,-15-14 128,0 14 160,0 0-160,-1 16 0,2-16-160,14 16 32,-16-16-128,1 16 32,0-16-160,0 0 0,-1 1-32,1-1 32,0 0-288,0-14-96,-15 14-992,15-15-416,-16-15-2880,16-15-1247,0 30 671</inkml:trace>
  <inkml:trace contextRef="#ctx0" brushRef="#br0" timeOffset="83370">-3607 8387 7680,'0'-15'2880,"15"1"-1536,-15-2-640,0 16 896,15 0 96,-15-15 63,0 0-223,-15 15-96,0-15-800,-16 15-32,-14 0 0,14 15-224,2 0 32,-2 0-192,-14 1 32,30 13-160,-15-13 0,14 14-32,1 15 32,15-14 0,0 14 32,0-15 0,15 0 0,1-14 64,-1-1 96,15 0 0,15 0 0,15 0-160,-14-15-96,15 0-96,-16 15 32,0 1 96,-15-2 32,0-14-32,1 31 32,-16-16 0,0 15 96,0 0-96,-15 0 0,0 16 32,0-16 0,-15 0 64,-15 1 32,-1-1-32,1-15 32,-15 0-128,0 15 0,-1-30-32,1 0 32,-1-14-64,1-2-32,15 1-64,-15-15-32,15 15-32,14-16 96,1 16-576,15 0-224,-15 0-480,15 0-224,15 0-672,0 15-192,16-15-2591,-1-1-1953,0 16 2880</inkml:trace>
  <inkml:trace contextRef="#ctx0" brushRef="#br0" timeOffset="83816">-3230 8886 9216,'-30'0'3520,"30"0"-1920,0 0-800,15 0 991,0 0-255,1-15 32,-2 15-512,17-15-192,-1 15-480,0-15-96,0 15-64,-15 0-192,15 0 0,1 0-800,-1 0-384,-15 15-2208,30-15-959,-15 0-513</inkml:trace>
  <inkml:trace contextRef="#ctx0" brushRef="#br0" timeOffset="83632">-3063 8478 12544,'-15'0'4639,"0"15"-2495,0 31-1920,15-16 928,-16-15-320,16 15-32,-15 0-288,15 16-160,-15-16-192,15 16 96,0-1 128,0 0-64,15-14 0,0-1-128,16 0 32,-1 0-128,0-14-64,1-2 64,-1-14 0,-15 0-672,15 0-320,-14 0-832,-2-14-288,-14-2-1536,-14 1-671,14 15-321</inkml:trace>
  <inkml:trace contextRef="#ctx0" brushRef="#br0" timeOffset="84148">-2867 8765 10624,'-15'0'4032,"15"15"-2177,15 0-1119,0-15 1184,0 15-640,0-15-160,0 16-384,0-1-128,1 0-352,-1 15-160,0-15 0,0 15 0,-15-15 32,0 16 0,0-16 64,0 0-96,0 0 0,0-15-32,0 0 32,-15-15 288,15-15 224,-15 15-128,15-16 64,15 1-320,-15 15-64,15 0-160,0 0-32,0 0 32,1 15 0,-1-15-512,0-1-128,0 16-800,0-15-384,0 15-1696,0 15-767,15 1-801</inkml:trace>
  <inkml:trace contextRef="#ctx0" brushRef="#br0" timeOffset="84448">-2477 8629 13568,'-27'0'5087,"27"0"-2751,0 0-2592,0 0 928,0 26-608,0-26-96,0 0-288,27 27-64,-27-27 224,26 26-2112,0-26-863,1 27-1857</inkml:trace>
  <inkml:trace contextRef="#ctx0" brushRef="#br0" timeOffset="84301">-2430 8872 12288,'-14'0'4639,"14"0"-2495,0 15-2016,0-15 1024,0 15-416,0 0-32,0 0-384,0-15-192,0 15-96,0 1-608,0-2-256,14-14-2112,-14 0-927,0 0-1057</inkml:trace>
  <inkml:trace contextRef="#ctx0" brushRef="#br0" timeOffset="84834">-2232 8750 12416,'0'15'4639,"0"-15"-2495,30 15-1728,-30-15 1056,0 16-704,16-16-160,-16 14-384,15 2-96,-15-1-64,0 15-64,15 0 96,-15-15-64,0 0 64,0 0-64,0 0 64,0-15-64,0 0-32,0 0 32,0-15-32,0-15 0,15 15 0,-15 0 0,15-15 64,0 0 32,0 14 32,0 2 128,16 14 96,-16-16 0,0 32 32,15-16-64,-30 0-32,15 14-160,0 2-32,-15-1-544,15 0-224,1 0-672,-16 0-288,15 0-864,-1-15-351,17 15-1377,-16-30-1600,15 15 2144</inkml:trace>
  <inkml:trace contextRef="#ctx0" brushRef="#br0" timeOffset="85389">-1597 8690 12416,'-16'0'4639,"16"0"-2495,-45 15-1728,45 0 1056,-15-15-416,15 15 0,-15 0-288,15 0-160,0 0-352,0 1 32,0-1 128,15 0-160,0 0-64,0 0-96,15-15-96,-14 15 96,14-15 0,-15 0-32,15-15-64,-15 15 32,1-15 32,14 15-32,-30-15-32,15 0 96,-15 0 0,0-1-32,-15 1 32,15 15-128,0-15 0,0 15-32,0 15-64,0-15 0,15 15 96,-15 1 0,15-1 96,0 15-32,1 0 64,-1 0-64,-1 16-32,2-1 32,-1 0-32,-15-14 64,15 14 32,0-15-32,-15 16-64,15-16 32,-15 0 32,0-15 32,-15 16 32,0-17-64,-15 17-64,14-16 32,-29 0 32,15 0-32,-15-15-32,-1 0-128,1-15-64,14 15-768,1-15-320,0 0-1536,15 0-640,15-1-2591</inkml:trace>
  <inkml:trace contextRef="#ctx0" brushRef="#br0" timeOffset="89070">-3865 9627 6528,'0'-30'2464,"15"30"-1344,-15 0-32,0 0 992,0 0-288,0 0-65,0 15-511,0 0-192,0 0-576,0 1 0,0-2 0,0 2-160,0-1-32,0-15-192,0 15-64,0-15-64,0 15 0,0-15-96,15 15 32,-15 0-1056,0 1-416,0-16-767,15 14-257</inkml:trace>
  <inkml:trace contextRef="#ctx0" brushRef="#br0" timeOffset="89355">-3683 9582 8832,'0'0'3328,"0"15"-1792,0 0-864,0 0 896,0 0-417,0 1-31,0-1-512,0 0-192,0-15-256,0 15-64,0 0 32,15 0-64,-15 1-64,0-1 96,0 15-832,0-14-448,15-1-1951,-15-1-769</inkml:trace>
  <inkml:trace contextRef="#ctx0" brushRef="#br0" timeOffset="98539">852 9340 13056,'-15'0'4831,"15"0"-2623,0 15-1792,0 0 1120,0-15-288,0 30-32,0-14-480,0-1-192,0 0-320,0 0-160,15 0-32,-15 0-256,15 0-96,1 0-512,-16-15-288,14 15-800,2 0-384,-16-15-2591,14 0-2145</inkml:trace>
  <inkml:trace contextRef="#ctx0" brushRef="#br0" timeOffset="98724">1094 9295 12672,'0'-15'4735,"0"15"-2559,0 15-1632,0-15 1216,0 15-416,0 1-96,14-2-608,-14 17-320,0-31-192,0 30-608,0-30-160,0 30-896,0-15-288,0 0-2720,0 15-1183,-14 0 1215</inkml:trace>
  <inkml:trace contextRef="#ctx0" brushRef="#br2" timeOffset="114788">-3290 9642 6784,'0'-15'2624,"0"0"-1408,0 15-512,0 0 896,0 0 96,0 0 703,0 15-735,16-15-864,-16 15-288,0 15-96,0-15-96,0 16 64,0-16-224,0 30-96,0-14-32,0-17-32,0 17-96,14-16 64,-14 15 32,0 0 64,0 0-32,0 1-32,0-16-64,0 15 32,0-15 96,0 16 96,0-1-128,0-15-96,0 0 96,0 0 32,0 0-288,0-15-160,0 0-1216,0 0-480,0 0-2335,0 0-1825,0-30 2368</inkml:trace>
  <inkml:trace contextRef="#ctx0" brushRef="#br2" timeOffset="115545">-3275 9929 9472,'-15'0'3520,"30"0"-1920,-15 0-672,15 0 1151,1-14-415,-1 14 0,15-16-608,0 1-192,0 15-480,15-15 96,-14 15 160,14 0-224,-15 0 0,0 15-224,1-15-128,-16 15-128,15-15-32,-15 0-576,0 0-224,0 0-576,0-15-288,1 15-1728,-16 0-799,14 0-353</inkml:trace>
  <inkml:trace contextRef="#ctx0" brushRef="#br2" timeOffset="115374">-3003 9551 8320,'0'-15'3072,"0"0"-1664,0 15-448,0 0 1088,0 0-609,0 0-95,15 15-288,-15-15-96,0 15-544,15 0 32,-15 1 0,0 29-96,15-15 32,-15-15-224,15 15-32,-15 16-64,15-1-64,1-15 96,-16 1 0,0-1-128,0 0 32,14 15 0,-14-29 0,0 14 0,0-15 0,0 15 0,0-15 0,0 1-288,0 14-128,0-15-416,0 0-192,0 0-672,0 1-192,-14-16-1343,14 14-481,-16-14-32</inkml:trace>
  <inkml:trace contextRef="#ctx0" brushRef="#br2" timeOffset="116027">-2686 9990 9984,'0'15'3680,"-15"0"-1984,30 0-992,0-15 1055,-15 0-351,16 0-64,-2 0-384,17 0-192,-16-15-448,15 15 64,-15-15 64,0 0-96,0 0 32,0 0-160,1 0 32,-16 0-160,15 15 0,-15-15-32,-15-1 32,15 2-64,-16 14 64,16-16 128,-15 1 192,0 0-160,-15 15 0,15 0-128,0 15-32,-16 0-96,16 15-32,-15 1 32,15-1 0,0 0-160,0 0 32,15 1 64,15-1 96,-15 0 64,15 0 96,16-15 32,-17 15 32,1-15-128,16-15-96,-1 15 64,-15-15 0,15 0-32,1-15 32,-16 15-768,15-15-352,-15 0-608,0 0-192,0-15-3744,0 0-319</inkml:trace>
  <inkml:trace contextRef="#ctx0" brushRef="#br2" timeOffset="116345">-2247 9551 8960,'0'-30'3424,"0"30"-1856,15 0-288,-15 0 1311,0 0-735,0 15-192,0 15-608,0 0-288,0 1-416,0 14 128,15 1 128,0-1-256,-15 0-32,16 1-192,-2-16-32,-14 15-32,0-15-64,16 1 32,-1-1-32,-15 0 64,0-15 32,15 15-192,-15-14-64,0-1-448,15 0-96,-15 0-320,0 0-96,15-15-1216,-15 0-576,15 0-2495</inkml:trace>
  <inkml:trace contextRef="#ctx0" brushRef="#br2" timeOffset="117295">-2474 9582 10112,'0'0'3776,"0"-15"-2048,0 15-1088,0 0 1023,0 15-255,15 0-32,0 1-512,-15 13-192,15 17-384,1-16-64,-2 16 96,2 14-128,-16-29-32,15-1 0,0 15 32,-15 1-96,15-1-64,-15 0 0,15 1-32,-15-16 0,0 0 64,0-15-32,15 0 64,-15 1-640,0-2-256,16-28-1344,-16 14-640,14-16-2847</inkml:trace>
  <inkml:trace contextRef="#ctx0" brushRef="#br2" timeOffset="116894">-1915 9976 12544,'-30'0'4639,"30"0"-2495,0 15-1792,0 0 1088,-15 0-608,15 0-96,0 0-352,0 0-160,15 15-128,-15-14 192,15-1 128,0 0 64,0 0 32,0 0-192,0-15-64,1 0-64,-1 0 32,0-15-128,15 15 0,-15-15-32,1 0-64,-16 0 32,14-15 32,-14-1 32,0 1 96,0 15 32,-14-15 96,-17-16-96,16 31 32,-15 0-160,15 15-64,-1 15 0,-14 0-32,15 1-96,0-1 64,15 0-192,-15 0-96,0 15-672,15-15-320,0 0-864,0-15-320,0 0-7519,0 0 4223</inkml:trace>
  <inkml:trace contextRef="#ctx0" brushRef="#br2" timeOffset="118064">-1295 9627 10880,'0'-31'4128,"0"31"-2241,0 0-1087,0 0 1152,0 0-768,0 0-288,0 16-384,15-1-96,-15 15-256,15-15 32,-15 15 128,15 16 96,1-1 128,-2 0-160,-14-14 32,16-1-192,-1 0-64,-15 1-64,30-1-96,-30-15 32,30 0-32,-30 0 64,30 1 32,-15-2 32,1-28 64,14 14-32,-15-16 0,15-29-32,-15 0 64,0-1-96,0-15-64,1 1 0,-2 0 32,-14 14 32,16 1 96,-1 14-96,0 1 0,-15 15-32,0 0-64,0 0 32,0 15-32,0 0-448,0 0-160,-15 0-896,15 15-320,0 0-1216,30 16-480,-15-1-1951</inkml:trace>
  <inkml:trace contextRef="#ctx0" brushRef="#br2" timeOffset="118280">-645 9930 10624,'15'0'4032,"-15"0"-2177,0 15-831,15-15 1280,-15 15-576,0 1-192,0-1-288,15-1-64,-15-14-640,0 16-320,0-1-96,0-15-32,0 15 96,0 0-512,0-15-192,0 15-736,0-15-320,-15-15-1216,15 0-480,0 0-2303</inkml:trace>
  <inkml:trace contextRef="#ctx0" brushRef="#br2" timeOffset="118451">-659 9635 11904,'0'-27'4480,"0"1"-2433,0 26-1535,0 0 1024,0 0-480,0 0-128,0 0-704,0 0-192,0 0-64,0 0-288,0 0-32,0 0-1216,26 0-512,-26 0-3487</inkml:trace>
  <inkml:trace contextRef="#ctx0" brushRef="#br2" timeOffset="118915">-479 9370 10880,'-15'0'4032,"15"0"-2177,-15 0-1023,15 0 1088,0 15-544,0 0-64,0 1-224,0 14 32,15 0-608,-15 0 64,15 16 64,-15-1-352,15 0-64,0 0-96,-15 1 0,16-16-160,-2 16 32,2-1-224,-1-15-96,0 15-320,0-30-160,-15 16-256,0-16-160,16-15-672,-16 14-320,0-14-1503,14 0-609,-14-14 320</inkml:trace>
  <inkml:trace contextRef="#ctx0" brushRef="#br2" timeOffset="119031">-116 9703 10112,'0'0'3776,"-15"0"-2048,15 0-1184,0 15 959,-15 0-319,0 1 32,0-1-416,-15 15-192,14 0-320,-14 0 96,15-15 32,15 15-64,-15-14-32,15-1 0,0 15 32,0-15-32,15 0-32,0-15-96,1 15 32,-2 0-128,17-15 0,-16 0-96,0 0-96,15 0-736,-15-15-320,15 15-1088,-15 0-448,-15-15-3007</inkml:trace>
  <inkml:trace contextRef="#ctx0" brushRef="#br2" timeOffset="119398">-41 9476 13952,'-14'-15'5279,"28"15"-2879,-14 0-2368,0 0 960,0 15-480,0-15-32,0 15-384,0-15-32,0 15-64,0-15-576,0 15-160,0 0-1472,0-15-640,0 15-2687</inkml:trace>
  <inkml:trace contextRef="#ctx0" brushRef="#br2" timeOffset="119232">52 9899 12288,'-16'-15'4575,"16"15"-2495,0 0-1568,0 0 1120,0 15-512,0-15-64,0 30-608,0-30-288,0 31-96,0-16-160,16 0 0,-16-15-576,0 15-288,14 0-1184,-14-15-480,0 0-1855,0 0-1825,15-15 2432</inkml:trace>
  <inkml:trace contextRef="#ctx0" brushRef="#br2" timeOffset="120053">157 9779 11520,'-15'-31'4288,"15"46"-2305,0 1-1663,0-16 1184,15 15-640,-15 15-128,15 0-192,1 0-288,-16-15-160,14 16 0,-14-1 0,16-15 32,-16 0-64,0-15-64,0 15 96,15-15 0,-15 0-128,0 0 32,0-15 0,-15 0 0,15-30 0,0 14 0,0-14 0,15 15 64,-15 0 32,15-1 32,0 16 128,15 0 160,-15 15 64,15 15 96,1-15-32,-1 15-32,-15 16-192,15-16-128,0 15-96,-14 0 0,-2 0-64,-14 1 64,0-16-480,0 15-224,0-15-320,0 0-160,0 0-384,-14-15-128,-2 0-1888,32 0-831,-16 0-321</inkml:trace>
  <inkml:trace contextRef="#ctx0" brushRef="#br2" timeOffset="123406">822 9778 13792,'0'0'1600,"0"0"-832,0 0 95,0 0 65,0 0-128,-16 0 0,16 0 32,-14 0 32,14 0-96,-15 0-96,15 0-288,-16 15-96,1-15-96,0 0-32,0 15-32,0 0 0,15-15-160,-15 30-32,15-15 160,0 1 96,0-1-96,0 0-64,15 0 64,-15 0 0,15 0 32,-15 1 0,15-16-64,-15 15 32,15-15 0,0 0 32,1-15-64,-1 15-64,-15-16 32,14 1-32,-14 0 352,0 0 224,0 0-96,0 0 0,-14-1-224,14 16 0,0 0-160,0 0-64,-15 0 0,15 0-32,0 16-96,15-1 0,-15-15 64,0 30 64,14-15 0,2 0-32,-1 16 32,0-1-32,0-15 0,1 31 0,-2-1 0,2 0 64,-1 1-32,0-1-32,-15-15 32,15 16-32,0-1 64,-15-15 32,0 1-32,-15-1-64,0 0 32,-15 1 32,14-16-32,-14-1 64,-15-14-64,15 0-32,-1 0 32,1-14 32,-15-1-96,14-1 0,1 1-480,15 0-128,0-15-1024,15 15-384,-15-16-1184,30 16-512,-15-15-1727</inkml:trace>
  <inkml:trace contextRef="#ctx0" brushRef="#br2" timeOffset="122758">807 9801 6272,'0'-53'2368,"27"53"-1280,-27 53-512,0-53 736</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5:49.415"/>
    </inkml:context>
    <inkml:brush xml:id="br0">
      <inkml:brushProperty name="width" value="0.05714" units="cm"/>
      <inkml:brushProperty name="height" value="0.05714" units="cm"/>
    </inkml:brush>
  </inkml:definitions>
  <inkml:trace contextRef="#ctx0" brushRef="#br0">5342 3640 4992,'0'0'1920,"0"0"-1024,0 0-480,0 0 544,0 0-128,0 0-32,0 0 64,0 0 64,0 0-480,15 0 384,-15-14 192,15 14-96,-15-16-1,0 1 321,0 0-256,0 15-96,0-15-256,0-1-64,0 2-192,0-1-64,0-16-64,0 1 0,0 0-64,0 0 32,0-1-128,15 1 0,-15 0 160,0-1 96,0 1-64,0 0 0,0 15-32,0-16 0,0 1-64,0 0-32,0 0-32,0-1 0,-15 1-64,15 0 32,0 0-64,0 0-32,0-1-64,0-14 32,0 14 32,0 16 0,0-15 0,0 0 64,0 15-32,0-15-32,0 14 32,0 1-32,0 0 0,0 0 0,0-1-96,0 2 64,0-1 32,0-1 64,0 1-32,0 0-32,0 0-64,0 0 32,0 15 96,0-15 32,0 15-128,0-16-32,-15 16 32,0 16 0,-1-1 32,1 0 0,-15 0-96,15 15 64,-15 1 32,14-17 0,2 32-96,-2-15 64,1-1 32,0 0 64,0-15-96,-1 15 0,2-15 32,-2 16 0,16-16 0,-15 0 0,15 0-96,0-15 64,0-15 32,0 15-96,0-15 64,15 0 32,-15-16 64,16 16-96,-2-15 0,2 0 32,-1-1 64,-15 1-32,15 0-32,0-15-64,1 14-32,-2 1 64,2 0 64,-1-1-64,-15 16 0,15-15 96,0 15 32,0 15-128,-15-15-32,15 15-64,0-15 96,1 15 0,-16 15 96,15-15-96,0 15 0,0-15 32,15 15 0,-14 0 0,13 0 64,-13 0-96,14 1 0,-15 14 96,0-15 32,0 15 32,1 1 0,14-1 0,-15 0 0,0 1-160,0-1 32,0 0 64,15 0 96,-30-15-128,31 0-32,-31 1 0,15-1 64,0-15-32,-15 15-32,0 0 96,0-15 0,0 15-32,0-15-64,-15 0-768,15 0-352,-15-15-2400,15 15-1055,-15 0-1025</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8:44.538"/>
    </inkml:context>
    <inkml:brush xml:id="br0">
      <inkml:brushProperty name="width" value="0.05714" units="cm"/>
      <inkml:brushProperty name="height" value="0.05714" units="cm"/>
    </inkml:brush>
  </inkml:definitions>
  <inkml:trace contextRef="#ctx0" brushRef="#br0">10066 5905 6272,'0'0'2368,"-15"0"-1280,0 0-352,15 0 768,0 0-128,0-15 32,0 15-224,0 0-1,0 0-671,0-15 64,15 15 64,0-15-160,-15 15 64,30 0-256,-15 0-96,0 0-96,16 0 0,-1 15-128,16-15 0,-1-15 32,0 15 64,1 0-96,-1 0 0,0 0 160,1 0 64,-1 0-64,0 0-32,1 0-32,-1 15-64,15-15 32,1-15-32,-1 15 0,16-15 64,-16 15-32,1-15-32,14-1 32,1 16 32,0-14-32,-1-1 64,1 15 0,0 0 96,-1-16-160,0 16-32,1-15 0,0 15 64,-16-15-32,16 0 64,-1 0-64,1 15-32,0-15 96,-1 15 64,-14-16-64,-1 16-64,-15-14 0,1 14-32,-1 0 64,0 0 32,1-16-32,-1 16-64,16-15-64,-16 0 32,1 15 32,14 0 64,-15 0-32,0-15 64,1 15-64,-1 0-32,-14 0-64,14 0 32,-15 0 32,0 0 0,15 0 0,-14 0 64,14 0-32,1 0-32,-16 0 32,15-15-32,-15 15 0,16 0 64,-1 0-96,0 0 0,1-15 32,-16 15 0,1 0 0,14 0 0,-15 0 0,0 0 0,1 0 0,-1 0 64,0-15-32,-15 15-32,15 0-64,15 0 32,-14 0 32,-1 0 0,0 0 0,1 0 0,-1 0 0,0 0 64,0-16-32,1 16-32,14 0 32,-15-14-32,0 14 0,1 0 0,-1 0 0,-15 0 0,15 0 0,-15 0 0,15 0 0,0 0 0,-14-16 0,-1 16 0,0 0 0,0 0 0,0-15 0,0 15 0,1 0 0,-1 0 0,-1-15 0,2 15 64,-1 0-96,0 0 0,0 0 32,0-15 0,16 15-96,-16 0 64,0 0 32,-15 0 64,15 15-32,0-15 64,-15 0-64,15 0-32,-15 0-64,0 0 32,15 0 32,-15 15 64,0-15-96,15 15 0,-15 1 32,0 14 0,0-15-96,0 0 64,0 15 96,15-15 32,-15 16-128,0-1 32,0 0 0,0 0 64,0 1-32,0-2-32,0-13 32,0 29-32,0-15-96,0 1 64,16 14 32,-16-15 64,0 16-32,0-1-32,0 0-64,0 1 32,0 14 32,15-15 64,-15 16-96,0-31 0,0 15 96,0 1 32,0-1-128,0-15 32,0 16 0,0 14 0,15-14 0,-15-1 0,0 16 0,15-16 0,-15 15 0,0-15 0,15 1 0,-15-1 0,0 0 0,0 1 64,0-1-96,-15-14 0,15 14 32,0 0 0,0 0 0,15 1 0,0-1 0,-15 0 64,0-14-32,16 14-32,-16-14 32,0 14-32,14-15-96,-14 15 64,0-14 32,0-1 0,0 15 0,15-15 64,-15 1-32,0 14-32,16-14-64,-16-2 32,0 17 32,15-16 0,-15 1 0,0 14 64,15-15-32,-15 0-32,0 1 32,0-1-32,15 0 0,-15 0 0,0-15-96,0 16 64,15-17 96,-15 17 32,0-16-128,15 15 32,-15-30 0,0 31-96,0-1 64,0 0 96,0 0 32,0 0-32,16 0-64,-16 1 32,0-1-32,0-15 0,0 15 0,0-14 0,0-2 64,0 2-96,0 14 0,14-15 32,-14 0 0,0 16 0,0-16 0,0-1 0,0 2 64,0-1-96,0 0 0,0-15 32,0 15 0,0-15-352,0 0-96,0 15-896,-14-15-352,14 0-4095</inkml:trace>
  <inkml:trace contextRef="#ctx0" brushRef="#br0" timeOffset="-2265">10006 5860 4480,'0'0'1760,"0"0"-960,0 0-320,0 0 640,0 0 96,0 0 64,0 0 0,0 0 64,0 0-736,0 0 224,0 0 64,0 15-129,0 0 1,0-15-288,0 31-64,0-1-160,0 0 0,0 0-32,0 0 96,0-14-32,15 29 64,-15 0-64,16 31 64,-16-31-128,14 16 32,-14-1-96,16 1 0,-16-16-96,0 15 32,15 16 0,-15-16 32,0 1-160,0 14 32,0-14 192,0 0-96,0-1 192,0 1-192,0 14 96,0-14-96,0 14 0,0-14-32,0-1 32,0 0-64,0 1-32,0-1 96,0-14-128,0-1 0,0 0 32,0 1 64,0-16-96,0 16 0,0-1 32,0 15 64,0-15-32,0 1-32,0 15 32,0-1 32,15 0-32,-15-14 64,0 15-128,0-16 0,0-15-32,0 0 0,0 1 64,0 14 64,0 0-32,0 1 64,0-1-128,0 0 0,0-15 32,15 16 64,-15-16 32,0 15 32,15-29-64,-15 29-64,0-30 32,0 15-32,0-15 64,0 16 96,0-1-128,0 0-32,0-15 0,-15 15 0,15 1 0,0-1 64,0 0-96,0-15 0,0 1-256,0-2-64,0-14-576,0 0-224,0 0-1920,0-14-831,0-2-1121</inkml:trace>
  <inkml:trace contextRef="#ctx0" brushRef="#br0" timeOffset="1746">10097 9050 6912,'0'-15'2624,"0"15"-1408,0-15-640,0 15 800,0 15-288,-15-15-64,15 0-160,0 15-1,-15 0-479,15 0 192,0 1 160,0 14-32,0-15-32,0 15-160,0-14-64,0-1-256,0 15-128,15-15-32,-15 0 32,15 16-32,-15-1-32,15-15 32,0 15 32,-15 0-32,15 1-32,0-16 96,16 15 64,-16-14-64,15-16 0,1 14 32,14-14 64,-15 0-96,15 0 0,1 0-32,14-14 32,-14 14-64,-1 0-32,15 0 96,1 0 0,0 14-32,-1-14 32,0 0-64,1 0 64,-1-14-128,1-2 0,-1 16 32,0-15 0,16 0 0,0 0 64,-16 15-32,16-15-32,-1-1 32,-14 16-32,30 0 0,-31-14 0,16-2 0,-1 1 0,1 0 0,15 15 64,-15 0-32,-1-15-32,-14 15 32,14 0 32,-14 0-32,-16 0 64,15 0 0,16 0 32,-16 0-64,1 0 32,15-16-64,-1 16 64,-14 0-128,-1 0 0,1 0 32,-1 0 0,1 0 0,-16 0 0,1 0 0,-1 0 64,30 0 32,-14-14 32,-1 14 0,1 0 0,-1-16-160,-14 16 32,14 0 0,-15 0 0,1-15 0,-1 15 0,0 0 0,16 0 0,-15 0 64,-1 0 32,-15 0-128,15-15 32,-14 15 0,14 0 64,0-15-96,-14 15 0,-16 0 32,15-15 64,0 15-32,0 0-32,1-15-64,-1 15 32,0 0 32,1-15 64,14 15-32,0-16 64,-15 16-64,16-15-32,-16 15 32,1-15 32,14 15-96,-15-15 0,-15 15 32,15-16 64,0 16-32,-14 0-32,-16 0 32,15 0 32,0 0-32,0 0 64,0 0-128,0 0-64,0 0 64,1 0 64,-2 0 0,2 0-32,-16 0 96,15 0 0,0 0-128,0 0 32,-15 0 64,15 0 32,-15 0-32,15 0 32,1 0-128,-16 0 0,15 0 32,-15-14 64,0 14 32,14 0 32,-14 0-64,0 0-64,0-16-64,0 16 32,0 0 32,0-15 0,0 15-512,0 0-128,0 0-1312,0 0-544,0 0-3583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8:59.163"/>
    </inkml:context>
    <inkml:brush xml:id="br0">
      <inkml:brushProperty name="width" value="0.08571" units="cm"/>
      <inkml:brushProperty name="height" value="0.08571" units="cm"/>
      <inkml:brushProperty name="color" value="#ED1C24"/>
    </inkml:brush>
  </inkml:definitions>
  <inkml:trace contextRef="#ctx0" brushRef="#br0">12307 5242 5632,'0'16'2176,"0"-16"-1152,-15-16-576,15 16 1216,0 0-960,0 0 800,0 0-864,0-15 448,15 15-640,-15-15 256,0 15-416,0-15 127,15 0-255,-15 0 128,15 0-160,-15-1 288,15 16-224,0-14 160,0-2-192,-15 1 0,16 15-96,-1-15 96,0 15-96,0-15-32,0 30 0,-15-15-32,15 0 0,1 0 0,-16 15 0,14-15 64,-14 15-32,0 1-32,0-2 32,0 2-32,0-1 0,0 0 64,0 15-32,-14-15 64,14 16-64,0-1-32,-16 0 32,16-15-128,-15 15 64,0 0 160,15-14-64,0-1-32,-15 0 0,0 0-128,15 0 64,-15 0-32,15 0 0,-16-15 0,16 16 0,0-2 64,0-14 0,0 0 0,0 0 0,16 0 0,-1 0 0,0 0 192,0-14-96,0-2 96,0 16-96,15 0 0,-14 0-32,-1-15 32,15 15-64,0 0 192,0-15-128,1 15 256,-1-15-224,0 0 32,0 15-96,0 0-64,-14-15 32,-1 15 32,0 0-32,0 0 64,0 0-64,-15-15 64,15 30-64,-15-15-640,16 0 320,-16 0-2560,0 0 1569,0 0-4673,14 0 3360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8:59.115"/>
    </inkml:context>
    <inkml:brush xml:id="br0">
      <inkml:brushProperty name="width" value="0.05714" units="cm"/>
      <inkml:brushProperty name="height" value="0.05714" units="cm"/>
    </inkml:brush>
  </inkml:definitions>
  <inkml:trace contextRef="#ctx0" brushRef="#br0">10830 4574 8704,'0'-15'3328,"0"15"-1792,0 0-864,0 0 896,0 0-417,15 0-31,-15 15-288,0 0-64,15 1-416,-15-1 128,0 0 96,0 15-256,0 0-96,0 0-128,0 16-96,0-16 32,0 1 32,15-2-96,-15 17 0,16-1 32,-16 16 0,0-1 64,15 1 96,-15-16 0,15 16 64,-15-16-128,0 0-64,0 0 0,15 1 32,-15-1-32,0 0-32,15 1 32,-15-16 32,0 30-32,0-14 64,0-1 64,0 0 128,0 1 0,0-16 0,0 16-96,0-1 32,0-15-128,0 0 0,16 1 32,-16-16 0,0 0-64,14 0 32,-14 0-64,0 0-32,0-15 32,0 15 32,0-15-320,0 0-128,0 0-736,0 0-320,-14-15-4319,14 15-33</inkml:trace>
  <inkml:trace contextRef="#ctx0" brushRef="#br0" timeOffset="500">10528 5783 10112,'-15'-15'3776,"15"15"-2048,0 15-897,0-15 1153,15 0-640,-15 16-192,15-2-416,16 2-128,-17 14-352,32-15 32,-1 15 64,1-14-64,-1 13 0,-15 2-96,15-1-32,1 0-32,-16-15 0,-15 16 64,16-31 32,-17 15-32,2-15 32,-1 14 0,0-28 96,0-1-96,0-1 32,0 1-96,1 0 0,13-30-96,17-1 32,-16 17 64,1-17 64,-1 16-96,0-1-32,-15 17 32,0-2 0,0 1 0,0 0 64,1 15-96,-16 0-64,14-15 64,-14 15-128,0 0-128,0 0-992,0 0-352,0 0-1216,-14 0-512,14 0-2943</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9:02.725"/>
    </inkml:context>
    <inkml:brush xml:id="br0">
      <inkml:brushProperty name="width" value="0.05714" units="cm"/>
      <inkml:brushProperty name="height" value="0.05714" units="cm"/>
    </inkml:brush>
  </inkml:definitions>
  <inkml:trace contextRef="#ctx0" brushRef="#br0">11870 3861 11136,'0'-30'4224,"15"30"-2305,0-16-1535,1 16 1024,-1-15-448,15 15-64,0-15-448,1 15-128,-1 0-192,0 15 128,-15 0 128,1 16 0,-2 14 32,-14 1-160,0-1 0,0 15-96,-14-14 64,-2-16-64,1 0 0,0-14 96,-15-2 96,0-14-64,-1 0 0,1-14-160,0-2-96,14 1-96,1 0 32,0 0-256,0 0-128,15 0-768,15 0-288,15-1-928,1 1-384,14 0-2687</inkml:trace>
  <inkml:trace contextRef="#ctx0" brushRef="#br0" timeOffset="-340">11869 3845 8704,'0'-15'3328,"0"15"-1792,0 15-608,0-15 1151,0 15-543,0 0-96,0 15-640,0 1-224,0 14-352,0 0 64,0 1 32,15 14-96,-15-15-64,15 16 0,0-15-32,0-1 0,-15 0 0,0 0-64,0-14 32,0-2-128,0 2 0,0-16-256,0 0-64,0 0-320,0-15-128,-15 0-704,15-15-224,0 0-1023,-15 0-385,15-16-896</inkml:trace>
  <inkml:trace contextRef="#ctx0" brushRef="#br0" timeOffset="347">12353 3937 11136,'-15'0'4224,"0"0"-2305,15 14-1119,0-14 1216,0 16-736,0-1-224,0 15-384,15 0-96,0-14-320,1 14 32,-1 0 128,0-15-160,15 0-64,-15 1-96,15-2 0,-15-14 0,15 0 32,1-14 0,-1-2 0,-15-14 0,0 0 0,0 0-64,-15-1-64,0 1 32,0 15-32,-15 0-288,15-1-128,-15 2-768,15-1-288,0 15-1056,0 0-480,15-16-1439,0 1-1665,0 0 2208</inkml:trace>
  <inkml:trace contextRef="#ctx0" brushRef="#br0" timeOffset="826">12762 3664 12544,'-15'0'4735,"15"15"-2559,15 0-1760,-15-15 1120,15 15-640,1 1-128,-16 13-160,29 2-32,-13-16-288,-16 15-160,15 1-32,0-1 0,-15 15 32,15-14-64,-15-1 32,16 0-64,-16-15-32,0 0 32,0 0 32,0-15-32,0-15-32,0 0 32,14 0 32,-14-15-96,16 14 0,-16 16 32,30-14 0,-15-17-96,15 31 64,-15-15 32,16 30 0,-16-15 128,0 31 64,15-17-64,-14 32-32,-16-16 96,14 1 32,-14-2 96,-14-13 32,-2 14-32,1-15-32,0 1-32,-15-2 64,-1-14-32,-14 0 0,30 0-256,-15 0 0,14-14-256,2-2-96,14-14-3904,-16 15 2304,32-30-5855,-16 14 4415</inkml:trace>
  <inkml:trace contextRef="#ctx0" brushRef="#br0" timeOffset="1164">13366 3498 13056,'0'0'4927,"0"0"-2687,0 30-1824,0-15 1824,15 1-1312,-15 13 608,0 17-896,15-1 192,-15 1-480,15-16-64,0 15-160,-15 1-96,15-1 0,-15 1 32,15-1-32,-30 0-448,15 1 224,0-16-1728,0 0 1024,-15-15-5280,0 1 3393,15-2-4609,15-14 4224</inkml:trace>
  <inkml:trace contextRef="#ctx0" brushRef="#br0" timeOffset="3440">15075 3846 11648,'0'0'4384,"0"0"-2369,0 15-1567,0 0 1056,0 1-544,0-1-160,0 0-320,15 15-64,0 16-256,-15-1 32,31 15 32,-16-14-32,-1 14-32,-14-14 160,16-1 192,-1 0-128,0-14-64,-15-1-256,15 0-32,-15 1 32,0-17 32,0-14 32,-15 0 0,15 0 64,-15-14 32,0-17-96,-1-14-32,2-16-32,-1-30-64,-1 16-64,16-16 32,0 0-32,16 16 0,-1-1-96,15 30 96,-15 1 96,15 15 0,0 15 192,1 30-128,-1 0 192,-14 15-192,-2 0 96,-14 1-96,-14-1 96,14 0-128,-16 16 32,-14-16-32,-1-15-64,1 16 32,0-17-32,-1 2 0,17-16-640,-1 0 352,-16 0-1440,31-16 960,0 2-2112,0 14 1632,0-16-3647,15 1 2751,16 0-3520,-1 0 3232</inkml:trace>
  <inkml:trace contextRef="#ctx0" brushRef="#br0" timeOffset="3710">15513 3831 11136,'0'14'4128,"0"-14"-2241,-15 16-991,15-1 1696,0 0-1472,0-15 448,15 15-960,0 15 320,-15-15-576,30 15 128,-14-14-320,-2 14 128,17-15-160,-16-15 64,0 15-96,1-30-64,14 0 0,-15-15 96,0 14-64,-15-14 32,15 15-32,0-15-608,-15 15 288,0-31-1728,0 32 1088,0-17-3328,0 16 2368,0 0-4799,15 15 3775</inkml:trace>
  <inkml:trace contextRef="#ctx0" brushRef="#br0" timeOffset="4238">15815 3363 10368,'-15'-31'3936,"15"31"-2112,0-15-641,0 15 1665,0 0-1568,0 0 224,0 15-960,15 0 384,-15 16-512,30-1 256,-14 15-384,-2 1 64,17-1-224,-17 15-64,2-15-32,-1 16 32,0-16-32,0 1 64,0-16-64,-15 0 64,15-15-64,-15 1 64,0-2 0,16-14 32,-16 0-64,0-14 32,15-2-64,-15-14-96,15 0-32,15-1 64,-15 1 0,15 15-64,1 0 64,-1 15-32,0 15 0,-15 0 192,15 0 160,-15 16-96,0-16 64,-15 15-32,0-15 96,0 16-32,0-17 0,-15 17-96,0-17-32,0 17-32,-15-16 0,0 0-64,0 0-64,14-15 32,-14-15-32,0 0-224,0 15 0,0-15-896,-1 0-384,16-1-1248,0 16-512,15-29-3199</inkml:trace>
  <inkml:trace contextRef="#ctx0" brushRef="#br0" timeOffset="5413">16466 3453 9216,'0'-15'3424,"0"15"-1856,0-30-640,-15 30 1695,30-16-1471,-15 1 320,0 1-928,15-17 256,1 16-480,14-15 416,0-15-448,15 14 352,-14 16-352,14 0 352,-15 15-384,-14 15 288,14-15-288,-15 15 128,15 16-224,-15-17 128,0 17-160,0-1 0,-15 16-64,0-1 32,-15 0-64,0 1 128,0-1-96,-15 15-32,-1-30 0,17 16 32,-17-16-32,16 0 192,15-15-128,0 15 32,0-30-64,15 16-64,16-16 32,-1 14 160,0-14-96,15 16 192,-15-16-192,31 15 192,-31-15-192,15 15 192,-14-15-192,-1 0-32,0 15-32,-15-15-1312,15 0 704,-30 0-4000,0 15 2560,0-15-5983,0 0 4511</inkml:trace>
  <inkml:trace contextRef="#ctx0" brushRef="#br0" timeOffset="23526">21575 3830 12928,'-15'0'4831,"15"0"-2623,0 0-1792,0 0 1120,0 0-640,0 0-128,0 15-160,0 0-32,15 15-288,0-14-32,-15 29-32,16 0-32,-1 16 32,15-16 0,-15 0 32,0 1-128,-15-1-32,15-14 32,-15-2 64,15 2-96,-15-16 0,0 15 32,-15-30 0,15 0-64,-15-30 32,15 15-64,-30-30-32,30-1 32,-15-30-32,0 16-96,15-16 0,0 1-32,15 14 96,-15 1 0,15 14 96,15 1 32,0 30 32,1 0 0,-1 30 0,-15-15 0,15 30 0,-15-15 0,-15 15 0,0-14 0,-15-1 0,-15 15-160,15-15 32,-15 0 64,-1 1 32,1-16-128,15 0 32,-15 15-416,15-30-160,0 15-896,-1 0-384,16-16-672,16 1-256,-1 15-3167</inkml:trace>
  <inkml:trace contextRef="#ctx0" brushRef="#br0" timeOffset="23808">21968 3769 12288,'-15'16'4639,"15"-16"-2495,-15 15-1504,15-15 1184,15 15-160,-15 0 128,0-15-576,0 16-192,15-2-576,0 2-128,1-1-96,-2 0-192,17 0 0,-16 0 32,0 0 32,0-15-128,15 0 32,-14 0-64,14-30-64,-15 15 96,0-15 0,0 0-128,0-16 32,-15 15-800,16 1-320,-16 0-704,14 15-320,-14 0-1792,-14 15-767,14 0 95</inkml:trace>
  <inkml:trace contextRef="#ctx0" brushRef="#br0" timeOffset="24293">22331 3301 14464,'0'-15'5343,"0"15"-2879,-15 15-2016,15-15 1152,15 30-352,-15-14 64,0 13-672,15 2-224,1 14-256,-1 0-64,0 16 96,15-16-96,-15 1 0,0-1-32,0 0-64,0-15 32,-15 1 32,16-1-32,-16 0-32,0-15-64,14 0 32,-14-15-32,0 0-64,16 0-64,-1-30 32,0 15 96,0-15 32,0 15-64,15 0 0,-14-1 128,14 32 96,0-16 96,-15 15 32,0-15-64,0 30 32,1-15-64,-16 0 0,14 15-96,-28-14 32,-2 13-64,1-13 64,0 14 0,-15-15 96,-1 0-96,-14-15 0,15 0-96,-15 0-32,15 0-544,-16-15-256,16 0-1408,30 0-608,-15-16-4383</inkml:trace>
  <inkml:trace contextRef="#ctx0" brushRef="#br0" timeOffset="41499">24780 3559 10368,'0'-15'3936,"0"15"-2112,15 0-865,-15 0 1249,0 15-768,0-1-160,16 17-576,-2-16-128,-14 30-320,16 1 192,-16-1 96,15 0-224,-15 1-96,15-1-128,0 1 0,-15-1-64,0-14-32,15-1 96,-15 0 64,0 0-64,0-14-64,0-2 0,-15-14-32,15 0 0,-15-30 64,0 15-32,0-45 64,-1-31-224,16-15 32,0 15 32,0 31 32,0 14 32,16 1 64,-1-16 96,0 46 128,0-15 64,0 30 32,0 0-128,0 30-96,0-30-64,0 31 0,0-2-64,-15 2 64,0-16-64,0 15-32,0-15 96,-15 16 0,0-16-192,0 15-64,-30-15-224,15 0-96,15-15-64,-15 16 0,14-16-288,1-16-32,0 16-576,30-15-224,-15 0-1024,15 15-351,15-15-1921</inkml:trace>
  <inkml:trace contextRef="#ctx0" brushRef="#br0" timeOffset="41751">25173 3498 12032,'0'0'4575,"0"0"-2495,15 15-1568,-15-15 1120,0 15-448,0 1 32,0 14-192,0-15 0,0 15-576,0 1-192,0-17-32,15 17-128,0-16 0,1 15 32,14-30 0,0 15-64,0-15-64,0 0-128,0-15 0,1 15-448,-16-30-96,0 0-416,-15 0-128,0-1-1184,15 1-544,-15-15-2655</inkml:trace>
  <inkml:trace contextRef="#ctx0" brushRef="#br0" timeOffset="42263">25643 3044 12672,'-46'0'4735,"46"0"-2559,0 0-1984,0 0 992,0 15-288,-15 0 96,15 16 96,0-16 96,15 0-640,-15 31 128,15-1 64,1-15-384,-16 0-192,30 46-32,-30-46-32,15 15-32,0 1 32,-15-16-64,0 0-32,15 0 32,-15 0 32,0 1-32,0-16 64,0-15-128,0 0 0,0 0 32,15-15 0,-15 0-160,15-31 32,0 16 64,15 0 32,-14 0-64,14 0 0,-15-1 64,15 31 0,-15-15 224,15 30 128,1 16-160,-16-1-96,15-15 32,-30 15 0,15 0-32,0 1-64,-15-17 32,0 17 32,-15-16-32,0 15-32,-15-15 32,0 1 32,-1-16-96,-14 15 0,0-1-256,14-14-64,17 0-800,-2-14-352,1 14-640,30-15-192,-15-16-2143,30 16-865,-14 0 896</inkml:trace>
  <inkml:trace contextRef="#ctx0" brushRef="#br0" timeOffset="-158754">-211 4118 10624,'0'-15'3936,"0"15"-2112,15 0-1281,-15 15 961,0-15-608,0 30-160,15-15-192,-15 16 128,16 14-384,-16 0 0,0 1-192,15 14 96,-15-15-128,0 0 128,15 1-128,-15-1 32,15-15-32,-15 1 32,0-1-64,0 0-32,15 1 32,-15-31 96,0 14-64,-15-28 128,15 14-128,-15-31 128,15 1-128,-15 0 32,15-15-32,-15-16 32,15 1-64,0-16 64,0 0-64,15 1-96,0 30 32,0-16 96,-15 16-32,15 15 128,0-1-96,15 16 192,-15 15-160,16 15 256,-16 0-224,15 16 256,-15 14-256,1 0 32,-2 0-96,-14 1 32,0-1-64,0-14 128,0-1-96,-14 0 128,-2 0-128,1-15 128,0-15-128,-15 0 32,15 0-32,-16 0-192,1-15 64,0 0-800,0 0 448,15 15-1152,-1-15 896,1 0-1952,15 15 1472,0 0-4031,15-16 2911,1 16-3296,14 0 3200</inkml:trace>
  <inkml:trace contextRef="#ctx0" brushRef="#br0" timeOffset="-154643">1829 3815 9984,'-60'0'3776,"45"16"-2048,-30-1-1184,29-15 1055,2 15-255,-17 15 64,16-15-416,0 30 64,15-15-608,0 31 64,0 0-352,15-16 64,0 15-128,16-14-128,-1 14 0,-1-14 160,2-16-64,-1 0 256,16-15-192,-1 0 256,0-15-256,1-15 160,-1 0-160,0-15 64,1 0-96,-1-31 0,0 1-32,-30-16 224,15 16-160,-30-16 448,0 0-320,-30 16 288,15 0-288,-30 14 64,0 16-192,-31 0-64,30 30-32,-14 0-128,15 0 64,-16 15-672,16 0 384,-1 15-2272,1 0 1440,0 1-6623,30-1 4319</inkml:trace>
  <inkml:trace contextRef="#ctx0" brushRef="#br0" timeOffset="-155123">788 3528 11648,'-31'0'4288,"31"0"-2305,0 30-1535,-15-15 1568,30 15-1216,-15 16 544,0-1-800,0 0 128,15 16-384,1 0-96,-1-1-128,0 0-64,-15 16 32,15-16-32,0-14 0,-15-1 64,0 1-32,0-16 128,0-15-96,0 0 32,0 0-32,0-15-64,0-15 32,0-15-128,15 0 64,0-16-128,0 16 96,0-15-32,15 14 32,1 17 64,-1 14 0,0 14 64,1 1-32,-1 1-96,0 14 32,-15 0 96,15 1-32,-14-1 128,-16 0-96,0 15 128,14-14-128,-28-17 128,-2 17-128,-14-16 192,0 0-160,-15 0 96,-1-15-96,1-15-192,0 15 32,-1-30-1088,16-1 608,0-14-3136,15 15 2048,15-15-5215,15 15 3871</inkml:trace>
  <inkml:trace contextRef="#ctx0" brushRef="#br0" timeOffset="-155644">333 3996 10240,'15'-15'3872,"-15"15"-2112,0 0-993,0-15 1665,0 30-1376,-15-15 512,15 15-992,0 0 256,-15 15-480,15 1 96,0 14-288,0-15 128,0 16-160,15-16 64,0 0-96,1 1-64,-1-2 0,0-13 96,0-2-64,0-14 32,0 0-32,1-14 32,-2-2-64,1-13 64,-15 13-64,16-29 64,-1 15-64,-15-16 256,0 16-160,0 0 96,0 0-128,0 30 0,0 0-32,0 0-64,15 15 32,-15 15-32,15 0 0,-15 15 64,0-14-32,15 14-32,-15 0 32,0-14-480,15-1 256,-15-15-1376,0 15 832,0-30-2880,16 15 1984,-2-15-5023,-14 0 3743</inkml:trace>
  <inkml:trace contextRef="#ctx0" brushRef="#br0" timeOffset="-164916">4627 4163 10624,'0'0'4032,"0"0"-2177,0 0-1599,0 0 928,0 0-320,15 15-32,-15-15-192,0 15-64,0 16-320,15-1-32,-15 0 0,15 15-96,-15 1-32,16-1-32,-1 15 32,0-14-64,-15-1-32,15 16 32,0-31-32,-15 1 0,0-1 0,0-15 64,0 0 32,0 0 32,0 0 64,0-15-96,-15-15-64,15 15 64,0-15 64,-15-15 0,15 14 0,0-29 32,-15 15 96,0-31-64,15-14-64,0 14-64,0-14-96,0 14 32,15-14-32,0 29 0,15 1 0,-15 0 64,1 14 32,14 16-32,-15 0 32,15 30-64,0 0-32,1 16 32,-16-2 32,0 2 96,0 14 64,0 1-32,-15-16 32,-15 15-64,15-15 0,-15 1-96,0-1 32,-16-15 128,1-15 128,0 0-128,-16 0-64,16 0-64,-15-15-96,15 0-64,14 15 32,1-15-384,0 0-160,15 15-544,0-16-160,30 1-544,-14 0-192,29 15-1823,-15 0-705,16 0 256</inkml:trace>
  <inkml:trace contextRef="#ctx0" brushRef="#br0" timeOffset="-164600">5125 4268 12416,'-30'16'4639,"30"-1"-2495,0 0-1856,-15 0 1024,15 0-448,15 0-32,-15 15-352,15-15-128,0 16-192,-15-1-64,30-15 96,-14 0-32,-1 0 64,-1 0 64,2-15 160,-1-15-192,0 0 0,15 0-64,-15-15 32,1 0-128,-16-1-64,0 1 0,0 0-32,0 0 0,0 15 0,0-15-640,0 14-288,-16 16-672,16-15-192,16 0-1568,-16 0-735,14 15-737</inkml:trace>
  <inkml:trace contextRef="#ctx0" brushRef="#br0" timeOffset="-164100">5504 3800 11776,'-30'0'4384,"30"0"-2369,-15 15-1503,15-15 1120,0 15-576,0 16-32,0-17-416,0 17-32,15 14-352,0 1 0,0 14 96,0-15-192,0 0 0,0 1-64,-15-1 32,15 1-64,-15-1-32,0-15 32,16 16-32,-16-31-96,0 0 64,0 0 96,0-15 32,14-15-32,-14 15 32,16-15-64,-16-15-32,15-1 32,15 16-32,-15 0-96,16 0 0,-2 0-32,-13 30 96,14 0 0,0 0 96,-15 0 96,0 16 64,-15-1 32,0 0 0,0 0 0,0-15 64,-30 16 32,15-1 96,-15-15-32,-1 0 64,-14 0-128,0 1-32,-1-2-128,1-14-32,15-14-96,-15-2-64,-1 1-480,31 0-224,0-15-1216,15-1-448,0 1-2432,30 0-991</inkml:trace>
  <inkml:trace contextRef="#ctx0" brushRef="#br0" timeOffset="-163113">6123 3981 8960,'0'-14'3424,"0"14"-1856,0 0-992,0 0 992,0 0-289,0 0 33,-15 14-384,15 2-160,-16-1-448,1 15 0,1 0 32,-2 1-64,1 14 0,0-15-32,15 16 0,0-1-128,0 15-32,15-14-32,-15-1-64,15 0 32,1-14-32,-2-1 64,1 0 96,1-15 0,14 1 64,0-2-64,1-14 64,-1 0-192,0 0-32,0-14 128,-15 14 160,0 0-96,16-16-32,-1-14 0,-15 0 32,0 15 32,1-30 32,-16-31 0,14-15 0,-14 31 128,0-16 160,-14 16-96,14 29 0,-16 1-128,1 0-32,-30 0-96,-1-1-32,1 16-96,-1 0 32,1 15-128,15 0-64,-16 15-576,17-15-224,-2 15-1088,16 0-384,0 1-4575</inkml:trace>
  <inkml:trace contextRef="#ctx0" brushRef="#br0" timeOffset="-191656">7635 4374 9216,'0'15'3520,"0"-15"-1920,0 16-896,0-1 1055,0 15-799,0-15-192,0 16-352,15 14-96,-15 0-192,15 1-32,0-1 32,-15 0 0,16 1 0,-16-16-160,0 15 32,0 1 0,0-31 64,0 15-32,0-15-32,0 0 96,0-15 0,0 0-32,0 0-64,-16 0 160,16 0 128,-15-15-160,15 0 0,0-15 64,0 0 32,-15-1-96,15-14-32,0-16-32,-15 1-64,15-1 96,0 16 64,0-15 0,15 14 0,-15 1-96,15 14 32,16 1-128,-1 0 0,0 0 32,1 30 64,-1 0 96,0 0 64,0 30-96,0 0-96,-14 0 0,-1 16 32,-15-1-32,0-14 64,0-1 0,-15 15 96,-1-30-96,-14 0 0,0 1 160,0-16 160,0-16-160,-1 16-64,1-15-96,0 0 0,14 0-1184,1 0 576,15 0-1760,-15 0 1280,30-15-3615,-15 14 2559</inkml:trace>
  <inkml:trace contextRef="#ctx0" brushRef="#br0" timeOffset="-190289">9420 3815 12032,'-15'0'4479,"15"15"-2431,0 15-1600,0-14 1056,0-2-544,15 17-160,-15-1-320,0 15-160,15 1-160,-15-1 32,15 16 96,0-1-96,-15 16-32,0-16 64,0-15 0,15 1-32,-15-1-32,0 1-96,0-16-64,0 0 32,0-15-32,0 0-512,0 1-128,-15-16-800,15 14-384,0-28-4287</inkml:trace>
  <inkml:trace contextRef="#ctx0" brushRef="#br0" timeOffset="-191300">8164 4511 10880,'-31'15'4032,"31"-15"-2177,0 30-1183,-15-15 1408,30 0-1184,-15 1 192,0-1-704,16 0 160,-1 15-320,0-30 0,0 15-128,0-15 0,0 15-32,0-15 96,16 0-96,-16-15 32,0 15-32,1-30 96,-1 15-96,0-15 128,-15 14-128,0-14-160,15 15 32,-15-15-608,0 0 384,0 15-1728,0-1 1120,0 2-3039,0-2 2207,15 1-3872,-15 0 3168</inkml:trace>
  <inkml:trace contextRef="#ctx0" brushRef="#br0" timeOffset="-190662">8618 4012 12032,'-15'-15'4575,"15"15"-2495,0 15-1728,0 0 1280,0 1-992,15-1 192,-15 15-512,15 0-32,-15 0-192,15 15-64,0 1 0,1-1-128,-16 1 64,14-1 96,2 0-32,-1 1 64,0-16-64,-15 15 128,0-14-96,0-17 32,15 2-32,-30-1-64,15 0 32,0-30 32,0 15-32,0-15-32,0-1 32,0-29-32,0 15 0,15-15-96,0 15 64,-15 14 32,30-14 0,-14 30 64,-1 0-32,15 15 64,0 0-64,-14 16 64,14-1-64,-15 0 64,15 0 0,-30 1 32,15-17-64,-15 2-64,0-1 96,-15 0 0,0 0 32,-15 0 0,0-15 64,-1 0-96,1 0 0,-16 0-32,16-15 32,-15 0-64,14 0-32,1 15-128,15-15 0,0 15-448,0-16-96,15 16-352,15-14-96,0 14-1216,0 0-575,1-16-2337</inkml:trace>
  <inkml:trace contextRef="#ctx0" brushRef="#br0" timeOffset="83700">23042 3544 7552,'0'0'2816,"0"0"-1536,0-15-448,0 15 928,0 0-96,0 0 63,0 15-479,-15-15-128,15 0-640,0 0 64,0 0 96,0 0-224,0 0-64,0 0 0,0 0 0,0 0-160,0 0-64,0 15 64,0 0 96,0 0-64,0 0-64,15 15-64,-15-15 0,0 1 0,0-2 96,0 17-32,15-16 0,-15 0 32,0 0 96,0 0-64,0 16 32,0-17-160,0 2-64,-15-1 0,15 0-32,0 0 64,0-15 96,0 15-64,0-15-64,0 15 0,0 1 32,0-16-32,0 14-32,0-14 32,0 0-32,0 0 64,0 0 96,0 0-128,0 0-32,0 0-64,0 0 0,0 0 64,0 0 0,0 0 0,0 0 64,0 0-32,0 0-32,0 0-64,0-14 32,0 14 96,0 0 32,0 0-128,0 0-32,0 0 96,0 0 32,0 0-96,0 0 32,0 0-64,0 0 0,0 0 64,0 0 0,0 0 0,0 0 64,0 0-32,0 0-32,0 0-64,0 0 32,0 0 32,0 0 0,0 0 0,0 0 0,0 0 0,0 0 64,0 0-96,0 0-64,0 0 128,0 0 32,0 0 0,0 0-64,0 0 32,0 0-32,0 0-96,0 0 64,0 0 96,0 0 32,0 0-128,0 0-32,0 0 32,0 0 0,0 0 32,0 0 64,0 0-96,0 0 0,0 0 32,0 0 0,0 0 64,0 0 32,0 0-128,0 0-32,0-16 32,0 16 0,0 0 32,0-15 0,0 15 64,0 0 32,0-15-128,15 15 32,-15 0-64,0-15 0,0 15 64,0 0 0,0-15 64,0 15 32,0 0-128,0 0 32,0 0-64,0 0 0,0 0 64,0 0 64,0 0-96,0 0-64,0-15 128,0 15 32,0 0-96,0 0 32,0 0-64,0 0 0,0 0 128,0 0 32,0 0-32,0 0-64,0 0 32,0 0 32,0 0-96,0 0-64,-15-16 128,15 16 32,0 0 0,0-14-64,0 14 32,0-16-32,0 1 0,0 0 0,0 0 0,0 0 64,-15 0-96,15 0 0,0-15-32,0 14 0,0 1 64,0 0 0,0 0 0,0-15 64,0 15-32,0-15-32,0 14-64,0-14 32,0 15 32,15 0 0,-15 0 0,0-1 0,0 2 0,0-2 64,0 16-96,0-15 0,0 15 32,0 0 0,0 0 0,0 0 0,15 15 0,-15 15 0,15 1 64,1-1 32,-1 0-128,15 16 32,-15-16 0,15 0 0,1 0 0,-1 0 64,0 1-32,-14-16-32,-1 15 32,0-15 32,0 16-32,0-17 64,0 2-64,0-1-32,1-15 32,-2 15-32,-14-15 64,16 15 32,-16-15-32,15-15 32,0 0 0,-15 0 96,0-15-96,15-16 0,-15 1-32,0 0 32,16-16-64,-16 1-32,0 14 32,0 16 32,15 0 32,-15 0 32,0 14 0,0 1 0,0 15 0,0-14 0,0-2-160,0 16-32,0-15 32,0 15 64,0-15-224,0 15-32,0 0-1088,14 0-480,-14 0-1984,0-15-768,0 15-1439</inkml:trace>
  <inkml:trace contextRef="#ctx0" brushRef="#br0" timeOffset="84740">26384 3679 10368,'0'0'3936,"0"0"-2112,0 0-1057,15 0 1057,-15 0-512,0 16-32,0-16-544,0 0-128,0 14-352,0-14-32,0 0 96,0 0 224,15-14 128,-15 14-64,15-31-32,0 1-64,0-16 0,0-14-192,-15 15-64,16-16-128,-1 16-32,0 0-96,0-1-32,0 16-32,-15-1 0,15 16 0,-15 1 0,0 14 128,16 14 96,-16 1-64,0 1 0,14 14-32,-14 0 32,15 1-128,16 14 0,-16-15 32,0 0 64,0 1-32,15-16-32,-15 15 32,1-15 32,13 0-32,-13 1-32,-1-2 96,0-14 64,0 0 0,0-14 0,0-32 32,-15 31 32,16-15-32,-16-1-32,15 1-96,-15 0 32,0-31-64,0 31 64,0 0-64,0-1-32,0 16 32,0 1-32,0-2-352,0 1-160,0 15-384,0-15-160,0 0-480,0 15-160,15 0-576,0 0-256,0 0-1791,0 15-769,15-15 1120</inkml:trace>
  <inkml:trace contextRef="#ctx0" brushRef="#br0" timeOffset="85204">27049 3407 9728,'-15'-15'3584,"30"15"-1920,0-15-608,1 15 1215,-1-14-703,0-2-160,15 16-416,0 0-160,0-15-448,-14 15 96,14 0 96,-15-15-320,1 15-64,14 0-192,-15 0-96,0 0-864,0 0-384,0 0-1664,-15 15-639,15-15-1665</inkml:trace>
  <inkml:trace contextRef="#ctx0" brushRef="#br0" timeOffset="85003">27215 3166 12288,'0'-15'4575,"0"15"-2495,0 15-1664,15-15 1120,-15 0-576,0 31-96,16-17-288,-16 1-96,0 15-288,0-14 96,14 14 32,-14 15-160,16-15-96,-16-15-32,15 15-32,1-14 0,-16 14 0,0-15-640,14 0-288,-14 0-736,15 0-288,-15-15-1311,-15 0-545,15 0-672</inkml:trace>
  <inkml:trace contextRef="#ctx0" brushRef="#br0" timeOffset="85944">27472 3302 11136,'0'-16'4128,"-15"16"-2241,30 0-927,-15 0 1248,0 0-768,15-14-160,0 14-480,1 0-128,-2-16-384,2 16 32,-1-15 96,-15 15-160,15-15-64,0 0 32,0 0 64,0-15 64,1 15 96,-16 0-224,0-1-128,14 1 64,-14 15 32,0-15-64,0 15-96,0 0 0,0 0 32,0 0-32,0 0 64,0 15-64,0 0 64,16 1-128,-16-1 0,0 0 32,15 15 64,-15 0-32,15 0-32,15 16-64,-15-16 32,0 15 32,15-15 0,-14 1 0,-1-16 0,-15 0 64,15 15 32,-15-30-192,15 15 0,-15 0 32,-15-15 32,15 15 32,-15-15 0,-16 0 0,1 0 0,0 16-96,15-16 64,-15 0 32,15 15 64,-15-15-32,14 0-32,1 14-128,0-14 0,15 0 64,0 0 32,0 0-64,15 0 64,0-14 96,31 14 32,-1 0 32,-15 0 0,0 0 0,1 0 0,-1 0-64,-15 14 32,15-14-64,-15 0 64,0 0-64,0 0 64,-15 0-352,16 0-64,-16-14-1120,-16 14-416,16-15-1664,16-16-640,-2 16-1663</inkml:trace>
  <inkml:trace contextRef="#ctx0" brushRef="#br0" timeOffset="89732">27684 3589 7168,'-15'16'2720,"0"14"-1472,15-15-480,0 0 1792,0-30-97,0 0-767,15 0-928,-15 0-160,15 15-32,0-16-192,15 16-64,1 0-96,-16 0 0,15 0-192,1 16-32,14-16 128,-15-16 160,0 16-32,1-15 32,-1 15-32,0-15 0,-15 15 0,0 0 0,-15 0 64,0 0 128,0 0-192,0 0 0,0 0-128,0 0-32,0 0-32,0 0-64,0 0 32,0 0-32,15 0-96,-15 0 64,0 0-672,0-15-320,15 15-992,0 0-384,-15 0-3455</inkml:trace>
  <inkml:trace contextRef="#ctx0" brushRef="#br0" timeOffset="95150">29574 3000 9984,'0'-30'3776,"0"30"-2048,0 0-1088,0 0 959,0 15-447,0 0-32,0 0-352,15 15-96,-15 1-384,15-1-32,1 15-32,-1-15-32,0 1 32,0-1 0,-15 0 32,15 0-64,-15 1-32,0-1-96,0-15 32,0 15 0,0-15 32,0-15-160,0 15 32,-15-30 64,15 15 32,0-15 160,-15 0 160,15-15-160,-15 0 0,0-31-128,15-14-96,-16 14 0,16-15-32,0 1-96,0 14 64,16 1-128,14 15 32,0 14 64,0 16 96,0 0-64,1 15 0,-16 30 32,15-14 64,-15 14 32,1 15 32,-2 0-64,-14-14-64,0-1 96,-14 0 0,-17 0-32,1-15 32,0 16-64,-16-16 64,16-15-64,0 15 64,0-15-64,14-15-32,1 15-192,0-15-32,15 0-832,15-1-256,0 1-1024,1-15-448,14 15-2879</inkml:trace>
  <inkml:trace contextRef="#ctx0" brushRef="#br0" timeOffset="95433">30058 2818 10368,'-16'-15'3936,"16"30"-2112,-15-15-1057,15 15 1121,-15-15-384,15 30-96,0-14-512,-15 14-160,15 0-416,15 1 160,-15-1 64,30-15-160,-14 15 32,14-15-64,-15 1 32,15-2-128,-14-14 0,-2 0-96,17 0 64,-16-30-128,0 15-64,-15-15 0,15 0 32,0-16-608,-15 16-256,15 0-576,1-1-256,-16 1-1344,14 15-480</inkml:trace>
  <inkml:trace contextRef="#ctx0" brushRef="#br0" timeOffset="95935">30345 2546 11776,'0'0'4384,"0"0"-2369,-15 15-1567,15-15 1056,0 15-544,0 0-96,15 1-352,-15 14-96,15 15-224,1 0 0,13 16 32,-13-1-192,-1-14 0,-15 14 32,15-14 32,-15-16 32,0 0 64,0-15-96,0 16 0,0-31-32,0 15 32,0-15 0,15-15 96,-15-16-96,15 1-64,0-15 0,1-1-32,14 16-160,0 0 32,0-1 64,0 31 32,1 0 32,-16 16 64,15 14-32,-15 0 64,1 1 64,-16-1 64,14 0-32,-14 0 32,-14 0-64,-2-14 0,1 14 32,0-15 32,-15 0-96,-1 0-96,1 1 0,0-1-32,-15-1 0,14-28 0,1 14-992,0-15-384,30 15-928,-15-16-384,30-14-3231</inkml:trace>
  <inkml:trace contextRef="#ctx0" brushRef="#br0" timeOffset="96795">31131 3196 8704,'0'0'3232,"0"0"-1728,0 0-832,0 0 960,0 0-161,-15 0 1,15 0-256,0-15-96,0-15-640,15 0 128,0-16 64,0 1-224,1-15-32,-2-1-224,2-14-64,-1 14 0,0 16 64,0 0 32,0 14 96,-15 1-160,15 15-32,-15 15 0,16 15 0,-16 15 64,0 16-96,14-1 0,1 0-32,1 16 32,-1-16-64,15 15-32,-15-29 32,0 14 32,1-15-32,-2-15 64,2 0 0,-16-15 32,15 0 64,-1 0 32,-14-30-32,16 0 32,-16-15-128,15-16-64,-15 1 0,0 0-32,0 14 0,15-14 64,-15 29-96,0 2 0,0 13-128,0-14-32,0 30-416,0 0-96,0 15-1376,15 0-576,-15 1-256,15-2-2815</inkml:trace>
  <inkml:trace contextRef="#ctx0" brushRef="#br0" timeOffset="97178">31569 2908 11904,'0'0'4480,"15"0"-2433,0 0-1407,16 0 1120,-1-15-832,15 15-256,-15 0-416,16 0-192,-16-15-32,0 15-32,1-15 64,-1 15-608,-15 0-192,0 0-1248,0-15-544,0 15-2847</inkml:trace>
  <inkml:trace contextRef="#ctx0" brushRef="#br0" timeOffset="96993">31796 2682 13312,'0'15'4927,"0"0"-2687,0 0-1984,0 1 1024,0-2-672,0 17-160,0-1-288,15 0-128,-15 16 0,15-1-32,-15-14 64,0-1-384,15-15-192,-15 15-864,0-15-384,0 0-1184,0-15-479,0 0-1057</inkml:trace>
  <inkml:trace contextRef="#ctx0" brushRef="#br0" timeOffset="97524">32158 2546 10752,'-14'-30'4032,"14"30"-2177,0 0-959,0 0 1216,0 0-736,0 0 512,0 30-384,0-15-832,0 15 0,0 16-32,0 14-288,0-14-96,0 14-160,0 0-96,14 1 32,-14-1 32,0-14-32,0-1-32,0-14-64,0-1 32,0-15-128,0 15-32,0-15-896,0-15-2016,0 0 0,-14 0-3135</inkml:trace>
  <inkml:trace contextRef="#ctx0" brushRef="#br0" timeOffset="-14764">12353 6977 8960,'0'0'3424,"-15"16"-1856,15-32-480,0 16 1087,0 0-575,15 0-96,0 0-544,0 0-192,1 0-448,-1 0-64,15 0 64,0 0-128,1 0 64,14-14-96,-15-2 0,15 1-32,-14 0 0,-1 0-64,0-1 32,-14 2 128,-16-17 128,-16 16-64,2 0 0,-17 0-160,-15 15-32,1 15-32,0 0 32,-1 15-128,16 16 0,-15-16-32,30 15 0,-1-14 128,1-1 32,30 0 32,-15 1 64,16-1 32,14-15 32,0 0-128,16 0-96,-1 1 0,1-1 32,-1-15-32,-15 14 64,1-14-1120,-1-14-416,0 14-928,1-15-288,-2-1-3359</inkml:trace>
  <inkml:trace contextRef="#ctx0" brushRef="#br0" timeOffset="-14309">12762 6933 9344,'-15'-31'3520,"15"31"-1920,0-15-320,0 15 1215,15 0-735,0 15-256,1-15-544,-1 15-224,15 1-416,0-1 224,0 15 96,1 0-320,-1 0-96,-15-15-96,15 16 0,-15-16-288,0 0-128,0 15-640,1-30-192,-2 16-288,-14-2 0,31-14-640,-1-14-223,-15-2-2369,15-14-1376,0 15 2880</inkml:trace>
  <inkml:trace contextRef="#ctx0" brushRef="#br0" timeOffset="-14540">13124 6735 12288,'0'0'4575,"0"15"-2495,-15 0-1504,15-15 1152,-15 31-608,0-1-160,0 15-416,-1 1-128,-14-16-224,0 16-64,15-17 0,-15 17-64,15-15 32,0-1-576,0 0-128,-1 1-768,1-16-256,15-1-1120,0-14-479,-15 0-1665</inkml:trace>
  <inkml:trace contextRef="#ctx0" brushRef="#br0" timeOffset="-13925">13335 6871 11776,'-15'-30'4384,"0"60"-2369,-15-30-1375,15 15 1184,-1 1-640,2-2-192,-17 2-512,16 14-224,0-15-160,15 0 0,0 0 64,0 15 0,0-15 0,30 1 32,-15-2 96,15 2-128,1-16-96,-16 15 32,15-15 0,-15-15-32,0-1-64,0 2-64,0-17 32,1 1 96,-2 15 32,-14 0-32,0 0-64,16 15 160,-16 0 32,0 0 0,0 15-32,0-15-192,0 15 32,0 15 64,0-15 32,0 0-128,15 15-32,-15-14-672,0-1-320,15 0-320,0 0-32,-15 0-1056,15-15-4287</inkml:trace>
  <inkml:trace contextRef="#ctx0" brushRef="#br0" timeOffset="-13360">13578 6886 12032,'-15'-15'4575,"15"30"-2495,0-15-1376,15 15 1248,-15-15-512,0 31-64,15-16-768,-15 0-288,0 0-224,15 15-96,1 1 96,-16-1-64,14-15 64,-14 0-64,0 0 64,16-15-64,-16 15-32,0-15-64,0 0 32,15 0-128,-15-30 32,0 15 0,15-16-32,-15-14-32,15-15 32,0 29 96,-15 16 96,15 0 128,0 0 64,-15 15-32,15 0 32,0 30-128,-15-15 0,16-15-32,-16 31 32,15-16 0,0 0 32,-15 15-160,15-30 32,0 15 0,-15 1 64,0-16-96,0 0 0,15-16 32,-15 1 64,0 15-32,0-30 64,16-31-64,-2 31-32,1 0-64,-15 15 32,16 0 96,-1 15 32,15 0-32,0 30 32,-15-15-64,0 15-32,1-15 32,-1 16 32,-1-1-896,2-15-352,-16 0-1120,15 16-384,0-17-3167,0 17-1601,0-31 3744</inkml:trace>
  <inkml:trace contextRef="#ctx0" brushRef="#br0" timeOffset="-12837">14319 6856 11008,'-16'-15'4128,"16"15"-2241,-15 0-1087,15 0 1216,0 0-384,0 15-64,-15 1-480,15-2-128,0 2-544,0 14 32,15 1 64,-15-17-256,15 17-64,-15 14-128,16 1 32,-2-16-64,-14 0 64,16 1-64,-16-2-32,15 2 32,-15-16 32,0 16-32,0-31-32,15 14 32,-15-14 32,0-14-32,-15-17 64,15 16-128,0-30 0,-15-1-32,15-30-64,0 31 0,15-16 96,-15 1 0,15 15 32,0 14 0,0 1 0,0 15 64,15 15 96,-15 0-64,0 15 0,0 0-32,-15 15 32,15 0 0,-15 1 32,0-16-160,-15 16 32,0-17 0,0 17 64,0-16-96,-15 0-64,15 0-288,-15-15-160,0 0-640,14-30-192,2 15-992,14-30-320,0 14-2399,14 1-1953,2 0 2784</inkml:trace>
  <inkml:trace contextRef="#ctx0" brushRef="#br0" timeOffset="-12621">14667 6508 11392,'15'-30'4224,"-15"30"-2305,15 0-959,-15 0 1248,16 0-480,-16 15-64,15-15-448,-15 15-128,0 16-608,15 14-64,-15 0-64,0-15-192,15 16-32,-15-16-64,15 15-64,-15-15-416,15 1-128,0-17-928,-15 17-320,16-16-704,-2 0-192,-14 0-3135</inkml:trace>
  <inkml:trace contextRef="#ctx0" brushRef="#br0" timeOffset="-12274">14908 6872 11392,'0'0'4288,"0"0"-2305,15-31-1247,-15 31 1120,30 0-544,-30 0-96,30-15-288,-15 15-128,31-15-416,-31 15-160,31-15-96,-16 0-64,0 0 32,-15 0-64,0 0 64,0 15-64,-15-16 64,0 1-64,-30 15 64,15-15-64,-15 15 64,0 15 128,-1-15 128,16 15 0,-15 16 32,-1-1-128,16 0-96,1-15 0,14 15-32,0-14-64,14 14 32,1-15-128,1 0 0,-1 15 32,0-15 64,15 1-800,-15-2-320,16-14-1088,-16 0-384,15 0-4127</inkml:trace>
  <inkml:trace contextRef="#ctx0" brushRef="#br0" timeOffset="-4951">15604 6659 10112,'0'15'3872,"15"-15"-2112,0 0-1216,0 0 1055,1-15-543,-2 15-32,17-15-480,-16 0-96,15 0-256,0-16 0,0 17 128,1-17-64,-16 1 96,0 0 0,0-1 32,0 1 160,-15 15 96,0 0-192,0 0-32,0 30-288,-15-15-96,15 15-96,0 16-64,15-17 96,-15 17 0,15 14 32,0 1 0,16-1 0,-16 15 0,0-15-96,-15 16 64,15-15 96,0-17 96,-15 17-64,0-31-64,0 15 0,0-14-32,-15-1 0,0 15 64,-15-30-32,-1 15-32,1 0 32,-15-15 32,15 0-96,-1 0 0,16 15 32,0-15 0,-15 0-96,30 0 0,0 15-32,0-15 96,0 0 0,30 0 96,31-15 160,-16 15 128,0 0 0,1 0 32,14 0-64,-30 0 32,0 0-64,-14 0 0,14 0-160,-15 0-32,0 0 32,0 0 0,-15 0-864,15-15-352,-15 15-1152,0 0-512,0-15-3807</inkml:trace>
  <inkml:trace contextRef="#ctx0" brushRef="#br0" timeOffset="-206043">6228 6961 8448,'0'0'3168,"0"15"-1728,-15-15-544,15 0 1024,-15 15-513,0 1-63,0 14-608,0-15-192,-15 15-320,-1 1-160,1-1 32,0 0-64,0 0-32,0 1 32,15-1-32,-16-15-1216,1 15-512,15-15-1119,0 1-385,15-2-736</inkml:trace>
  <inkml:trace contextRef="#ctx0" brushRef="#br0" timeOffset="-205796">5851 7052 7040,'15'-61'2624,"-15"61"-1408,15 0-352,0 0 864,-15 15-192,15-15 31,0 15-383,-15 1-160,30-1-576,-14 15-128,-1 0-96,0-15-96,0 15-32,15 0-32,-15-14-64,0 14 32,0-15 32,1 0-608,-1 0-192,0 0-832,0 0-287,-15-15-1121,15 0-2272</inkml:trace>
  <inkml:trace contextRef="#ctx0" brushRef="#br0" timeOffset="-205380">6395 7127 9216,'-30'0'3424,"30"15"-1856,-30-15-1120,30 15 896,0 1-513,-15-16-95,15 15-288,0 0-128,0 15-160,0-15 32,15 0 96,-15 0-96,30 0-32,-15 1-64,0-16 0,15 14 0,-14-14 96,-1-14-160,15-2-96,-15 1-128,0-15-32,1 15 128,-2-30 32,-14 30 64,0-16 0,15 16 0,-15 15 64,0 0 96,0 15-64,0 0-64,0 1 0,0-1 32,16 0-32,-16 0-32,15 0-64,-15 0 32,15-15-672,-15 15-320,15-15-3519,15 15-193</inkml:trace>
  <inkml:trace contextRef="#ctx0" brushRef="#br0" timeOffset="-204794">6742 7127 9728,'0'-15'3584,"-14"15"-1920,14 0-960,0 15 1055,14 1-511,-14-16-64,0 30-576,15-30-128,-15 30-288,16-15-64,-16 1 0,0 13-64,0-13-64,15-1 32,-15 0-32,0-15 0,0 15 0,0-15 0,0 0 64,0-15-192,0 0-32,0 0-96,15-16 64,-15 1 128,15 15 32,1-15 32,-16 14 64,30 2-96,-15 14 0,0 0 96,0 14 96,-15 2-64,15-1-64,0 0 64,0 0 0,-15-15-32,16 16-64,-16-2 32,15-14-32,-15 15 0,0-15 0,0 0 64,0 0 32,15-15-128,-15 1 32,0-17-64,15 1 0,0 0 64,0-1 64,1 1-96,-1 15-64,0 15 64,0 15 64,0-15 128,0 15 64,-15 0-32,15 16-32,1-1-96,-16-15 32,15 15-64,-15 0-32,15-15-896,-15 16-352,0-16-1312,0 0-447,15 0-1793</inkml:trace>
  <inkml:trace contextRef="#ctx0" brushRef="#br0" timeOffset="-206296">5397 7097 7424,'-15'16'2816,"15"-16"-1536,0 15-736,0-15 1440,0 0-512,15 15-513,1-15-287,14-15-416,-15 15 32,-1-15 64,17 15-64,-1 0 64,-15-16-64,0 1-160,1 1 0,-1-2-64,0 1-64,0 0 96,-15 0-64,0-15 64,0 14 128,-15 1 128,0 0 0,-16 15 32,16 0-192,-15 0-128,0 15-32,0 0-32,-1 16-96,1-1 64,15 16 32,0-17 0,0 2 0,30 14 0,-15-14 64,15-17 96,16 17 0,-1-16 0,-15 0-96,15 0 32,0 0-64,0 0 64,-15 1-64,16-16-32,-16 14-416,0-14-128,0 0-1056,15 0-480,-15 0-2079</inkml:trace>
  <inkml:trace contextRef="#ctx0" brushRef="#br0" timeOffset="-204258">7437 7188 12160,'-15'0'4575,"15"15"-2495,0 0-2016,0-15 960,15 16-480,-15-1-64,0-1-192,0 2-128,16-1-64,-1 15-96,-15 0 32,0-14-32,14 14 0,-14 1 0,16-2 0,-16 2-96,0-1 64,15-14 96,-15-16 32,0 14-32,0-14 32,0 0-64,0-14 64,-15-17-64,15 1-32,0-1 32,0 1 32,0-15-96,0-16-64,15 15 64,0 1 0,0 0 160,0 15 64,0-1 0,1 1 32,-1 15-64,15 15 64,-30 0-64,15 15 0,-15-15-96,0 30 32,0-15-64,-15 1 64,0 14-128,0 0-64,15-15-32,-31 1 0,16-16-64,0 15-32,0-15-320,0 0-32,0 0-640,15-15-160,0 15-1567,30-31-641,-30 16-800</inkml:trace>
  <inkml:trace contextRef="#ctx0" brushRef="#br0" timeOffset="-204024">7891 6749 11136,'0'0'4128,"15"0"-2241,-15 15-1343,0-15 960,0 15-448,0 16-64,0-17-448,0 2-96,16 14-256,-16 0-64,0 0 0,14 0-64,-14 1-64,0 14 32,0-14-32,0-2-96,0 2 0,16-1-640,-16-15-320,0 16-1088,15-17-479,-15-14-2465</inkml:trace>
  <inkml:trace contextRef="#ctx0" brushRef="#br0" timeOffset="-203637">8149 7173 12032,'0'0'4575,"14"0"-2495,-14 0-1792,16 15 1024,-1-15-448,0 0-32,0 0-352,0-15-64,0 15-224,16-15-192,-16 15-32,15-15 32,-15 0 64,0 0-32,-15-15 64,0 15-64,0-1 64,-15 1-64,0 0 64,-15 15-128,-1 0 0,1 15-32,0 0 0,0 16 128,0-1 32,14 0 32,1 0 0,15 1 128,0-16 96,0 0-128,15 0 32,15 0-96,-14 0 0,-1 0-384,0 0-96,15-15-768,16 0-320,-16-15-1472,15 0-543,-14 15-1793</inkml:trace>
  <inkml:trace contextRef="#ctx0" brushRef="#br0" timeOffset="-202922">8888 6749 10112,'0'0'3872,"-14"-15"-2112,14 15-1057,14 0 1057,-14 0-512,0 0-160,0 15-416,0-15-96,0 15-352,0 1 0,0 14 96,0 0 0,0 1 64,0 29 0,0-15 0,0-14-288,0-1-32,0 15 0,0-15 32,0 1-128,0-1 32,0 0-352,0-15-160,0 16-1312,0-17-480,-14-14-3615</inkml:trace>
  <inkml:trace contextRef="#ctx0" brushRef="#br0" timeOffset="-200648">7424 7112 7168,'-16'0'2720,"16"0"-1472,0 0-768,0 15 768,0-15-384,0 15-32,0 0-416,0 0-160,16 16-160,-16-16 64,15 15 32,-15-15-160,0 0 0,15 0-32,-15 0 64,0 0-32,0 1 64,0-16-64,0 0 64,0 0-64,0 14 64,0-14 223,0 0 97,0-14-64,0-2 32,0 1-160,0 0-64,0-15-64,0 15-96,0 0 32,0-15-32,0-1-96,15 1 64,0 0 32,0 0 64,0-1 160,15 1 128,-14 15-192,-2 15-32,2-15 0,-1 15 0,-15 0-64,15 15 32,-15-15-64,15 15-32,-15 1 32,0 14-32,0-15 0,0 0 64,0 0-256,0 0-96,0 0-640,0 0-256,0 0-735,0 0-257,-15 1-1920</inkml:trace>
  <inkml:trace contextRef="#ctx0" brushRef="#br0" timeOffset="-165967">5398 6189 6656,'0'0'2464,"0"-15"-1344,0 15-320,0 0 800,0-15 96,15 15 96,-15 0-353,15 0-63,-15 0-800,16 0 32,-2 0 32,-14 0 0,16 0 0,-1 15-192,0 0-128,0 15-160,0-14-128,0-16 0,0 30 32,15-15-32,1 0-32,-16 0 96,15 16 0,0-1-32,0-15 32,0 15 64,-14-15 64,-1 0-192,0 1 0,-15-2-32,15-14 64,0 0-32,-15-14 64,15-2-64,-15 1 64,16 0-64,-2 0-32,2-15 32,-1 0 32,-1 14-32,17-14-32,-1 0-64,-15 0 32,16 0 32,-1 14 0,-15-14 0,15 15 64,-15 0 96,0 0 64,0 0 32,0 15 0,-15 0 0,0 15 64,0-15-160,0 15-96,-15 0-128,15-15 32,-15 0-1088,15 0-544,-15 0-3232,0-15-1439,30-15 1343</inkml:trace>
  <inkml:trace contextRef="#ctx0" brushRef="#br0" timeOffset="7434">17660 7612 8448,'15'15'3168,"-15"-30"-1728,0 30-896,0-15 864,15 0 31,-15 0 97,15 0-640,0 0-192,-15 0-448,15-15-160,1 0 0,-1 15-64,0-15-32,-15 15-64,15 0 32,0 0-1440,0 0-703,0 0-2913</inkml:trace>
  <inkml:trace contextRef="#ctx0" brushRef="#br0" timeOffset="7650">18642 7551 10240,'15'0'3872,"0"-15"-2112,15 15-1153,-30 0 1025,31 0-608,-31 0-128,30 0-512,-30-15-256,30 15-64,-15 0-704,0 0-224,0 15-2175,0-15-961,0 0-384</inkml:trace>
  <inkml:trace contextRef="#ctx0" brushRef="#br0" timeOffset="7819">19398 7460 9984,'15'0'3776,"0"0"-2048,0 14-896,1-14 1151,-16 0-767,14 0-224,2 0-576,-1 0-288,0 0-64,0 0-1696,0-14-640,0 14-3103</inkml:trace>
  <inkml:trace contextRef="#ctx0" brushRef="#br0" timeOffset="7981">20109 7460 10240,'15'-15'3872,"-15"30"-2112,15-15-1408,1-15 895,-16 15-735,15 0-192,0 0-736,-15-15-192,15 15 288,0 0-2015,0-15-833,15 15-832</inkml:trace>
  <inkml:trace contextRef="#ctx0" brushRef="#br0" timeOffset="8262">20638 7401 7808,'46'14'2880,"-46"-14"-1536,14 0-512,2 0 1408,-1 0-673,0 0-799,0 0-416,0 0-256,0-14-1152,0 14-447,0-16-3137</inkml:trace>
  <inkml:trace contextRef="#ctx0" brushRef="#br0" timeOffset="-197722">7091 8578 8704,'-15'-30'3232,"15"30"-1728,-15-15-704,15 15 992,-16 0-545,16 0-63,-14 0-512,-2 0-96,-14 0-320,0 0 192,-1 15 96,2 0-160,-17 0 32,16 1-192,15-2-64,0 2-160,15-1 0,0 0 0,0 0 64,15 1-32,0-16 64,0 14-64,0-14-32,15 15 32,1-15 32,-17 16-96,17-1 0,-1 0 32,0 0 64,0 15-32,-14 1-32,-1-16 96,0 15 0,0 0-32,-15-15 32,0 16-64,0-16-32,0 0 160,-15 0 32,0-15 128,-16 15 128,1-15-320,0 0-64,-15-15-64,0 0 64,15 15-96,-1-15 0,16 15-384,15-15-160,-15-1-544,15 1-224,0 0-2400,15 15-1087,0-15 191</inkml:trace>
  <inkml:trace contextRef="#ctx0" brushRef="#br0" timeOffset="-197541">7510 8987 12928,'0'26'4831,"0"-26"-2623,-27 27-1792,27-27 1120,0 0-800,0 26-160,0-26-512,0 0-192,0 0 64,0 0-928,0-26-256,0 26-1856,0-27-799,0 27-929</inkml:trace>
  <inkml:trace contextRef="#ctx0" brushRef="#br0" timeOffset="-196917">7694 8760 11648,'0'-15'4288,"0"15"-2305,0 15-1823,0-15 960,0 15-256,0-15 64,0 31-256,0-16-64,0 30-352,0-14-160,15 14 0,-15-15-64,16 16 64,-16-16-128,14 15 0,-14-14 96,16-1 32,-16 0-32,0-15 32,15 15-64,-15-14-32,0-1 96,-15-15 0,15 14-128,0-14 32,0 0 64,-16-14 32,16 14-128,-14-31 32,14 16 0,-16-45 64,1 14-96,15-14 0,0-1-32,0 1 0,15-1 64,1 1 0,-2 14 64,17 1 96,-16 0 64,0 30 96,15-16-96,-15 31-64,0-15 0,0 30 32,0-15-32,0 15 0,1 1-96,-16 14-64,0-15 96,0 15 0,0-15-32,-16 15-64,1-14 32,-15 14-32,15-15 64,-15 0 32,0 0-128,0 1-32,14-16-320,2 0-96,-2 15-608,1-30-160,15 15-1056,0 0-448,0-16-2687</inkml:trace>
  <inkml:trace contextRef="#ctx0" brushRef="#br0" timeOffset="-196266">8225 8654 11520,'-31'-15'4288,"17"15"-2305,14 0-1599,0 0 960,0 0-352,0 15-32,-16-15-384,16 0-192,0 15-224,0-15-128,0 31 0,16-17 32,-16 2 32,14-1-128,1 0 32,1 0 0,14 0 64,-15 0-32,15-15 64,0 0-64,1 0-32,-1-15 96,-15 0 0,0 0-32,0 0-64,-15 0 32,15-15 32,-15 15-96,0-1 0,0 1-32,0 15 0,0 0 64,0 0 0,0 0 0,0 0 0,0 0-96,0 15 64,0 1 32,15-1 64,1-1-96,-2 17 0,-14-1 32,31 16 0,-31-16 0,15 15 64,0 0-96,0-15 0,0 16 32,-15-16 64,15 15-32,-15-14-32,16-1 96,-16 0 0,0 0 96,0 15 32,-16-30-96,1 16-96,15-1 192,-30-15 160,0 0 0,-1-15 96,1 15-192,0-15-32,0 0-128,-1-15-96,2 15 0,-2-15-32,1 0-512,0 15-128,15-15-960,0 0-320,-1 0-2528,16-16-1119,-15 17 927</inkml:trace>
  <inkml:trace contextRef="#ctx0" brushRef="#br0" timeOffset="-198322">5791 8668 6656,'-15'0'2464,"15"0"-1344,0 0-128,0 0 928,0 0-320,0 0-96,15 0-289,0 0-31,15-14-672,0 14-96,16 0 32,-16-15 96,16 15 64,-16 0-256,15 0-128,1 15-64,-16-15-32,15 0 0,-14 0 64,14-15-32,0 15 64,-14 0-64,-1 0 0,-15 0-96,0 0-64,0 0 96,0 0 0,1 15-128,-16-15 32,0 14-160,0-14 32,0 0-448,0 0-160,0 0-1312,0 0-608,14 15-2687</inkml:trace>
  <inkml:trace contextRef="#ctx0" brushRef="#br0" timeOffset="-198765">6171 8140 5632,'14'-15'2176,"-14"15"-1152,0 0-480,0 0 704,0 0-352,0 0-128,0 0-64,0 0 0,0 0-384,0 0 256,0 0 64,0 15 224,0-15 191,0 15-223,0 0-96,0 0-224,0 15 0,-14 1-160,-2 14-32,1 0-64,0 1 0,0-1-64,15-14-32,-15 14-96,0-15-64,15 15 32,-16 1 32,1-1-32,15 0-32,-15 1 32,15-1-32,0 1 128,0-16 64,15 15-64,-15-15-32,15 1-32,1-1 32,-1-15-64,0 15-32,15-15 96,-15-15 0,15 15-32,1-15-64,-1 0 32,-15 0-32,15-15 0,1 15 64,-16 0-96,15 0 0,-15 0 96,0-15 32,-15 15-32,15 0 32,-15 0-416,0 0-96,0 0-672,0 0-160,0 0-1408,-15 0-543</inkml:trace>
  <inkml:trace contextRef="#ctx0" brushRef="#br0" timeOffset="147832">8604 732 11648,'30'-15'4288,"-15"15"-2305,31-15-1663,-31 15 896,15-16-384,1 16-96,-1-15-224,15 1-64,-15-2-256,1-14-64,14 15 64,-30-15-32,15 0 0,-30-1 32,0 1 32,0 0-96,-30 0-32,-15-1-32,-1 16-64,-14 0-64,-16 15 32,31 30 32,-16 16 64,16 14-32,15 16 64,-1-1-64,16 16 64,0-16 0,15 1 96,0-16 32,15-14 96,16-1 128,-1-15 32,15-15-192,0 0-32,16-15-64,-1 0 32,1-15-64,-16 0 0,16-15-320,-16 0-128,-15-15-832,1 14-320,-1-14-1184,0 14-384,0-14-2815</inkml:trace>
  <inkml:trace contextRef="#ctx0" brushRef="#br0" timeOffset="148133">9224-160 13056,'0'-15'4927,"0"15"-2687,0 0-2176,0 15 960,0 0-384,0 1 0,0 14-224,15 15 0,0 31-256,1 0 128,-2 14 32,2 16-32,-1-16 64,15-14 0,-15 15 96,0-15-160,0-1-32,0 0-128,0-14-32,0-16-32,-15 16-256,0-31-32,0 0-768,0 0-288,0-30-1088,-15-14-512,15-2-2975</inkml:trace>
  <inkml:trace contextRef="#ctx0" brushRef="#br0" timeOffset="148534">9662 762 12032,'0'-15'4575,"0"15"-2495,15 0-1664,0 0 1120,0-15-576,15 15-96,-15 0 0,31-31 0,-1 16-448,1 0-192,-1-15 0,0 15-128,-15-15 0,16-1 32,-16 1 0,-15 0-64,-15 0 32,0-1 0,-15 1 32,-30 0-64,14 30-64,17-15 160,-32 30 128,-14 31-32,-1-1 96,16 15-192,14 1-96,1-16-32,15 15-32,0-14 0,15 14 0,0 16 64,15-16 96,15-14 0,-15-16 0,1 0-32,29-15 0,15 15-64,16-30 32,-16 0-928,1 0-288,0-30-1440,-16 0-576,0 0-3391</inkml:trace>
  <inkml:trace contextRef="#ctx0" brushRef="#br0" timeOffset="149099">10525 671 13440,'-30'45'4991,"30"-29"-2687,0 29-1824,14-15 1184,-14 15-672,16 16-160,-1-1-128,0 16 0,15-16-384,1 16-96,-2 0-96,2-1 0,-16 0 0,15 1 0,-15-15 0,15-1-64,-30-14 32,16-1 0,-1-15 32,-15 0-64,0-30-64,-15 0-128,-1-14 0,-14-32-96,0-15 0,0-29 192,-1-1 64,2-30-128,-2-15 0,31 15-32,0 0 64,31 15 32,-2 0 96,17 31 96,-16 30 128,1-1-64,14 16-64,-15 15 64,15 15 0,1 15-32,-16 15-32,0-14-32,0 29 64,-14-15-32,-16 31 0,14-31-96,-14 30 32,-14-14-64,-2-1-32,-29 15-64,-16-14 32,-14-16 32,14-15 64,-14 0-320,0-15-64,14 0-128,15 0-32,16-15-672,0 0-288,15 0-512,15-15-224,15-1-1728,15 1-671</inkml:trace>
  <inkml:trace contextRef="#ctx0" brushRef="#br0" timeOffset="149583">11280-175 13696,'-31'-15'5087,"16"0"-2751,15 30-2080,-15-15 1024,15 15-384,0 1 0,0 14 160,15 15 96,15 0-608,0 31-96,1 14 0,-1 1-192,-15 0 0,15 0-64,-15-1-32,0 16-96,1-30 32,-16 14 0,0-29 32,0 14-64,0-30 32,0 1-64,0-16 64,0-30-128,-16 0-64,16-15 192,-15-30 96,15-16-192,-15-14-32,30-16-96,0 16 96,16-1-160,-1 15 64,15 16 64,-15 30 32,16 15 96,-16 15 96,15 15 0,-14 1 64,-1 14-64,0 15 64,-15 1-128,0-1-64,0-14-224,1 14-128,-1-15-256,0-15-96,0 1-864,0-31-352,0 0-768,0-15-288,0-1-3199</inkml:trace>
  <inkml:trace contextRef="#ctx0" brushRef="#br0" timeOffset="147270">7137-160 10112,'-30'-30'3776,"30"30"-2048,0 0-1184,0 0 1055,0-15-671,15 15-192,0 0-32,1-15 0,29 15-352,15-15-64,1 15-64,29 0 32,-14 0 0,0 15-64,-16 0 32,31-15-64,0 15 0,0-15-96,-16 15 32,16-15 0,-16 0 32,-14 0-64,0 0 32,-16 0 64,0 0 64,-14 0-32,-16 0-32,15 15-96,-15-15-64,0 0-64,-15 0 32,0 0-832,15 0-288,-15-15-1696,0 0-639,15 15-1761</inkml:trace>
  <inkml:trace contextRef="#ctx0" brushRef="#br0" timeOffset="146848">7667-8 7040,'0'0'2624,"0"0"-1408,0 0-512,0 0 896,15 0-192,-15 15-32,0 0-513,0-15-191,15 31-384,-15-1-64,16 0 96,-16 15-128,15 16 64,-15-1 128,14 1 64,2 0-32,-1 29 64,-15-30-192,15 31-32,0-15-128,-15 0-32,15-16-32,0 16 32,-15-16-128,16 0 0,-16-14 32,0-1 0,14 1-576,-14-16-256,0-15-768,0 0-256,0 0-1791,0-15-705,0-15 896</inkml:trace>
  <inkml:trace contextRef="#ctx0" brushRef="#br0" timeOffset="150154">11915 581 13056,'-15'16'4831,"15"-1"-2623,15 15-2208,0-15 928,1 15-160,-2 0 160,17 1 224,-16-1 64,30 0-640,-14 1 32,-1-17 32,0-14-288,0 0-32,31-29-192,-1 13-32,1-14-32,-16-15-64,-14-1 96,-17-14 0,-14 0-32,0-1-64,-30-15 32,0 31 32,0-16-32,-31 31 64,1 15 0,-1 15 32,1 15-160,-1 15-32,1 0-192,29 16-64,1-1-640,0 0-160,30-14-288,-15 15 0,30-16-448,0 0-160,16-15-1535,29-15-673,-15 0-32</inkml:trace>
  <inkml:trace contextRef="#ctx0" brushRef="#br0" timeOffset="150438">12822 339 15616,'-30'31'5887,"45"-16"-3199,0 30-2432,-15-14 1216,0-2-544,15 2-64,-15 14-352,15 0-160,0 1-192,-15-1-64,15 16 96,-15-16-96,16 0-64,-16-14 0,0 14-32,0-30 64,0 15 32,-16-30-32,16 0-64,-15 0-64,0-45-32,0 0-32,0-15 96,0-16-64,15-15-32,0 0 0,15 0 0,15 16 0,0 14 96,16 16 0,-31 30 32,15 0 64,1 30 96,-1 0 0,0 15 64,0 0-128,1 16-64,14 29 0,-30-29 32,15-1-96,-15 16-64,0-16-32,1 0 96,14 1-416,-15-16-192,0 1-1056,-15-17-448,15 1-1280,0-30-544,15-30-1631</inkml:trace>
  <inkml:trace contextRef="#ctx0" brushRef="#br0" timeOffset="150869">13503 506 15360,'0'45'5695,"15"-45"-3071,15 0-2272,-30 0 1184,30 0-416,-14 16 64,14-32-544,0 16-128,30-15-320,1 0-128,-15 0 32,44-30-64,-44 29 64,-16 2 0,15-17 32,-14-29 0,-17 14 0,-14 1-64,-14 14-64,-1 1 32,-31 15 32,1-15-96,-1 30 0,-14 0-32,-1 30 0,16 1 0,0 29-64,-1 0 96,16 16 64,-16 45 0,32-45-32,-2-1 32,32-14-32,-16-16-96,30 16 64,-15-16 96,15-15 96,31 16-128,14-16-32,-14-15 64,-1 0 32,16-30-256,-46 15-128,16-15-896,-17 0-384,17-16-1696,-16 17-736</inkml:trace>
  <inkml:trace contextRef="#ctx0" brushRef="#br0" timeOffset="152040">16450-416 8576,'-14'-15'3232,"14"15"-1728,0 0-480,-15 15 1056,15-15 31,0 0 97,-16 0-672,1 0-288,0 0-704,0-15-64,0 15 32,-15-15-192,-1 15-96,1 0-128,-15 0 0,0 15 64,-1 15 128,-14 0-64,0 16 32,-1-1-160,0 31 0,1-16-32,15 31 32,-1 0-128,31 15-64,0-15 128,0-31 96,15 0 32,15 1 0,0-15-32,0 29 0,15-30-64,16 16 32,-16-16-64,30 16-32,-14-31 32,15 0-32,-1 1 0,0-17 64,1 17-32,14-46 64,-14 15-64,-1-16 64,-14 2 0,14-17 96,0-14-160,-14-1-32,-31 1 0,0 0 64,-30-16 32,-15 16 32,-16 14-64,1 2-64,0 13-64,-31 1 32,16 0-32,-16 15 0,16 0 0,14 0 0,16 0 64,0-15 0,0 15-96,30 0 64,-16-15 32,47 0 0,29-1 64,-15 2 32,1-2 32,14 1 0,1 0 0,-1 15 0,1-15 0,-16 30 0,0-15 0,1 15 0,-16 0 64,0 1 32,-15 14-32,0 0 32,0 0-128,-15 16 0,0-16-32,16 30-64,-16-14 32,0-1-32,0 1 0,0-1 0,0 0 0,0-14 64,0-2-96,0 2 0,0-16-32,0 0-64,0 0-352,0-15-160,14-15-800,-14 0-352,16-15-896,14-15-384,0 14-3359</inkml:trace>
  <inkml:trace contextRef="#ctx0" brushRef="#br0" timeOffset="152671">17524 143 12288,'-15'-15'4575,"0"15"-2495,0 0-1376,0 15 1184,-16 0-576,1 1-96,-15 14-224,0 0 0,-1 15-544,1 1 32,29-16-32,1 0-160,0 16-32,15-16-128,15 0-32,16 15 32,-1 1 0,15-16-64,-14-15 32,29 0-64,-15 1 64,1-16 0,-16-16 32,16 1-224,-32 0 0,2 0 32,-1-31 96,0 16-64,-15-15 0,15 15 32,-30-15 0,15 14 64,0 16 32,-15-15 32,15 45 0,0-15-64,0 15-64,0 0 96,0 30 0,0-14-32,0-1-64,15 15 32,0 1-32,-15-16 0,15 15 64,0-15-320,-15 1-128,16-1-608,-1 0-160,0 1-736,0-17-256,15-14-1376,-15 0-639,15-14-1057</inkml:trace>
  <inkml:trace contextRef="#ctx0" brushRef="#br0" timeOffset="153172">17977 295 14720,'0'15'5535,"0"0"-3007,15 1-1952,0 14 1248,0 0-384,1 0-64,-2 1-512,-14-2-192,15 2-384,1-1-192,-16 0 0,15 1-64,-15 14 64,15-15-64,0 16-32,-15-16 32,0-15-32,15 15-96,-15-30 0,-15 0-160,15-30 0,-15-15-96,15-1 0,0 16 32,0-30 32,15-47 96,0 62 64,0 0-32,15 15 128,-14 0 64,14 30 128,0 0 128,0 30 160,-14-15-192,14 15-64,0 0-96,0 1-96,0-1 32,0 15-32,1-15-160,-1 1 32,-14 14 64,-2-15 32,2-14 32,-16-1 0,0 0 0,-16-30 0,16 15-96,-14-31 0,-2 16-32,1-45 96,0 15 0,15-32 32,0 17-96,30 0 64,-14 14-32,14 1-64,-15 0 0,30 14 0,-15 16 160,0 30 32,1 0 128,-1 46 32,0 0-96,1 14-32,-1-14-32,0-1-64,-15-15-192,15-14-128,-30-1-608,31-15-192,-16 15-544,0-30-192,15 0-960,-15-15-352,0-15-2207</inkml:trace>
  <inkml:trace contextRef="#ctx0" brushRef="#br0" timeOffset="153641">19142 325 14592,'0'30'5439,"30"-30"-2943,15 15-2048,-29-15 1152,14 15-416,-15-15 32,15 0-416,31 0-96,-1 0-416,1-15-96,-31 15-64,0 0-64,16-15 32,-1 0-64,-15 0-32,0 0 32,1-16 32,-1 1-32,-30-15 64,0 15-64,-16-16-32,16 16 32,-30 15-32,0 0 64,-15 15 32,0 0 32,-1 30 0,1 0-160,0 31 32,-1-16 0,1 31 64,-16 29-96,46-44-64,0 0 64,30 14 0,-15-14 32,31-16 64,29 31 32,-15-46 96,-14 0-96,29 0 0,30-14-32,-29-2-64,-16-14 96,16 0 0,15-30-320,-16 0-160,-15 15-672,-14-15-192,-17 15-1344,-14-1-480,-30-14-3839</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9:15.300"/>
    </inkml:context>
    <inkml:brush xml:id="br0">
      <inkml:brushProperty name="width" value="0.05714" units="cm"/>
      <inkml:brushProperty name="height" value="0.05714" units="cm"/>
    </inkml:brush>
  </inkml:definitions>
  <inkml:trace contextRef="#ctx0" brushRef="#br0">18964 5417 5760,'-15'-15'2176,"15"15"-1152,0 0-352,0 0 704,0 0-192,0 0 32,0 0 0,0 0 32,15 0-673,0 0 97,0 0 64,1-15-192,14 15 32,-15 0-288,15 0-96,0-15-32,1 15-32,-17 0 192,32 0 128,-16 0-96,16 0 32,-16 0-96,15-16 0,-15 16-96,1 0-32,14-14-96,0 14 32,-14 0-64,29 0 64,-29-16-64,14 16 64,0-15 64,0 15 64,1-15-96,-1 15-32,0 0-32,1-15 32,-16 15-64,30 0 64,-29-15-128,44 15 0,-30-15 32,16 15 0,-15 0 0,14-15 0,-15 15 0,0 0 64,16 0-96,-16-16 0,1 16 32,-1 0 0,1 0 0,14-14 64,-15 14-96,16-16 0,-1 16 32,-14-15 64,14 15-32,1-15-32,-16 15 32,0 0-32,16 0-96,-16-15 64,1 0 32,-1 15 64,0-15-32,15 15-32,-14-16 32,15 16-32,-31-15 0,30 15 0,-30 0-96,31-14 0,-31 14 192,15 0 96,1 0-192,-1-16-32,-15 16 0,15-15 0,-14 15 32,14-15 0,1 15 0,-1 0 64,0-15-96,-14 15-64,14 0 64,1 0 0,-17 0 32,17 0 0,-16 0 0,1 0 64,-1 0-32,15 0-32,-15-15 32,15 15 32,-14 0-32,-1 0-32,-15-15 32,15 15-32,0 0-96,1 0 64,-1-16 32,0 16 0,-14 0 0,29 0 64,-15-15-96,0 15 0,-15 0 32,15 0 0,1 0 64,-16 0 96,0 0-128,0-15-96,0 15 32,0 0 0,1 0-64,-2 0 64,2 0 32,-1 0 0,0 0 0,0 0 64,0 0 32,0 0 32,-15 0-160,16 0-32,-16 0 96,0 0 32,15 15-96,-15-15-32,0 15 32,14-15 0,-14 16 32,16-16 0,-16 15-96,15 0 64,-15 0 32,15 15 0,-15-14 0,0 13 64,15-13-32,0 14-32,-15 0 96,0 1 0,15-1-32,-15 0-64,16 0-64,-16 0-32,15 0-32,-15 16 96,15-16 0,-15 0 96,0 0-32,15 1-32,0-1-64,-15 16 32,15-17 32,-15 2 64,15-1 32,0 16 32,-15-1-160,0-15 32,15 15 0,-15-15 64,0 1-32,0-1-32,16-15-64,-16 15 32,0 0-32,15 1 0,-15-16 128,0 15 96,15 1-128,-15-1-32,0 0-64,15 0 0,-15 0 128,0 1 32,0-1-32,15 0-64,-15 0-64,15 1 32,-15 14 96,16-15 96,-2-14 0,-14 14 64,0 0-64,0 0 0,15 0-96,-15 0-64,0 1 32,16-1-32,-16 0 0,0 1 64,0-17-32,15 32-32,-15-31 32,0 31-32,15-17 0,-15 2 0,0-1 0,0 16 0,15-16 0,-15 15 0,0-15 0,15 1 0,-15-1 0,0 15 0,0-15 0,0 1 0,0-1 0,0 0 64,0 1-96,15-1 0,-15-15 32,0 30 0,0-15 0,0 0 0,0 1 0,0 14 64,0-15-32,0 0-32,0 16-64,0-16 32,0 1 96,0-2 32,0 2-32,0-1-64,16 0 96,-16 0 0,0 1-32,0-1 32,0-15-128,0 15 0,0 0 32,0-14 0,0 14 0,14 0 0,-14-15 0,0 16 64,0-1 32,0 0 32,0 0-64,0-15 32,0 16-64,0-16 64,0 0-64,0 15-32,0 0 32,0-15-32,0 1 0,0-1 0,0 0-96,-14 15 0,14-15-640,0-15-256,-16 15-480,16 0-128,0-15-1888,-15 0-831,0 0-513</inkml:trace>
  <inkml:trace contextRef="#ctx0" brushRef="#br0" timeOffset="1753">19388 8819 7680,'0'0'2880,"0"0"-1536,0 0-1088,0 0 768,15 0-160,-15 15 128,0-15-64,0 0-1,15 15-511,-15 1-32,0 13 32,0-13-160,16 14-64,-16-15 96,15 15 64,-15 0-128,14 1 32,-14-1-96,16 0 0,-16-15 32,15 15 32,-15-14-32,15-1 32,-15 0 0,15 0 96,0 0 32,0 0 32,1-15-192,-1 15-64,0-15 0,15 0 0,0 16-64,0-16 32,1 0-64,14 0-32,0 14 32,1-14-32,-1 0 0,0 0 0,1 0 0,14-14 0,-14 14 64,14 0 32,0 0 32,1 0 0,-15 0 64,14 0 32,0 0-192,1-16 0,-16 16 32,31 0 32,-16-15 96,16 15 96,-16 0-128,16 0-96,-16-15-128,31 15 32,-31 0 32,1 0 64,-1 0-32,1-15-32,0 15 32,14 0-32,-30 0 0,31-15 64,-15 0 32,-1 0 96,0 15-160,1-16-32,-1 2 0,-14-2 0,-1 16 0,15-15 0,-14 15 0,15-15 0,-16 15 0,15-15 0,-15 15 0,16-15 0,-16 15 0,1-15 0,-16 15 0,15 0 0,1-15 0,-16 15 0,15 0 0,-14-16 64,14 16-96,-15 0 0,15-14 32,1 14 0,-16-16 0,15 16 0,-14-15 0,14 15 0,-15 0 0,16 0 64,-16 0-32,15-15 64,-15 0-128,16 15-64,-16-15 128,16 15 32,-17-15 0,2 15-64,-1-16 32,0 16-32,-14-15-96,14 15 64,-15 0 32,0-14 64,15 14-96,0 0 0,-14-16 32,14 16 64,-15 0-32,15-15-32,-15 15 32,0 0-32,-15 0 0,15 0 0,1 0 0,-2 0 64,-14-15-96,16 15-64,-1 0 192,-15 0 96,15-15-32,-15 15 0,15 0-96,-15 0 32,15 0-64,-15-15 64,15 15-64,-15 0-32,16-15-64,-1-1 32,-15 16 96,0-15 32,14 0 32,-14 0 64,0 0-96,0 0 0,0 0 32,-14 0 0,14 0-64,0-1-64,0 1-64,-15-15 32,15 15 96,0 0 32,-16-1-32,16 2-64,0-1 32,0-1-32,-15 16-352,15 0-96,-15-15-1472,0 15-576,15-15-4223</inkml:trace>
  <inkml:trace contextRef="#ctx0" brushRef="#br0" timeOffset="44694">19010 5371 8192,'0'15'3072,"0"-15"-1664,-16 0-1216,16 15 640,0-15-32,0 0 128,0 0-64,0 0 31,0 0-511,-15 0 192,15-15 96,-15 15-96,0 0 0,0 0-64,0 0 96,0 15-224,-1-15-64,2 15-32,-2-15-32,1 16 0,0-16 64,15 14-96,0 1 32,-15 1 32,15-1 64,0 0-160,0 15-64,0-15-128,0 31-32,0-16 32,15 30 64,-15-14-32,15-1-32,-15 0 32,15 16-32,-15-16 64,0 1 32,16 29-128,-2-29 32,-14-1-64,0 0 0,16 1 64,-16-1 0,15 1 0,-15 14 0,15-15 0,0 16 64,0-16-96,0 0 0,-15 31 96,15-16 32,1 1-32,-1-15 32,-15-16-64,0 15 64,0 0-128,15 16 0,-15-16 32,0 1 0,15-1 0,-15 15 0,0-14 0,15-1 0,-15 0 0,15 1 64,-15-1-96,15 0 0,0 16 32,-15-15 0,0-1 0,15 0 0,-15 1 0,0-1 0,16 0 0,-16 1 64,0 29-32,0-45 64,15 16-64,-15-16-32,15 46 96,0-46 64,0 15-64,-15-14-64,15-1 0,1 15 32,-16-15 32,15 15 32,0 1-64,-15-16-64,15 16-64,-15-16 32,15 15 32,-15-15 64,15 1 96,0-1 64,-15 0-96,15 1-32,-15-1-32,15-15 32,-15 15-64,16 0 64,-16 1 0,15-1 32,-15-15-64,15 30 32,-15-30-64,15 16 64,-15-1 0,0-15 32,15 16-64,-15-17 32,0 1-64,15 1-32,-15-1 96,0 0 0,15 0-32,-15 0-64,0 0-64,16-15-32,-16 16-736,0-2-224,0-14-2368,14 0-992,-14 0-1727</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9:18.966"/>
    </inkml:context>
    <inkml:brush xml:id="br0">
      <inkml:brushProperty name="width" value="0.05714" units="cm"/>
      <inkml:brushProperty name="height" value="0.05714" units="cm"/>
    </inkml:brush>
  </inkml:definitions>
  <inkml:trace contextRef="#ctx0" brushRef="#br0">20163 5810 8448,'15'0'3168,"-15"0"-1728,-15-15-128,15 15 1151,0 0-415,-15 0-160,-1 0-640,1 0-224,0 15-608,-15-15 32,15 15 64,-16 1-192,16-2-32,0 2-160,15-1-96,-15-1 0,30 2-32,0-1 0,0 0 64,16 0 32,-16 0 96,0-15-160,15 0-32,-15 0-160,16-15-32,-16 0 96,0 0 96,15 0 32,-30-1 64,15 2 64,1-1 64,-16-1 32,15 16 0,-15 0 0,0 0 0,0 0-224,0 16 0,0-16-32,0 15 0,0-1-160,15 2-32,-15-1-768,15 15-256,-15-15-416,16 0-128,-16 0-1312,14 0-543,-14 0-1217</inkml:trace>
  <inkml:trace contextRef="#ctx0" brushRef="#br0" timeOffset="581">20389 5810 10880,'-15'-30'4128,"15"30"-2241,0 0-927,0 0 1184,15 15-512,-15-15-96,15 15-224,-15-15-64,15 15-672,-15 1-128,15-2 0,1 2-256,-16 14-32,0-15-96,14 0-64,-14 0 32,0 0-32,16 1-224,-16-16 0,0 14 32,0-28 96,15 14-96,-15-16 64,0 1 0,15-15 64,-15 0-32,0 15 32,0-1 0,15 2 0,1-2 128,-16 1 96,14 15 0,1 15 64,1-15-64,-16 16 0,15-2-96,0 2-64,0-1 32,-15 0-32,15 0 0,-15 0 64,15-15-32,-15 15 64,0-15-64,16 0 64,-16 0-128,0-30 0,0 15 32,15 0 0,0-16-96,-15 17 64,15-17-32,0 16 0,-15 0 64,15 15 0,0 0 0,1 15 64,-2-15 32,-14 15 32,16 0-64,-1 1 32,-15-2-352,15 2-128,0-16-800,-15 15-352,0 0-896,0 15-384,16-15-1471,-2-15-609,-14 15 896</inkml:trace>
  <inkml:trace contextRef="#ctx0" brushRef="#br0" timeOffset="1097">20964 5811 10112,'0'-30'3872,"0"30"-2112,0 0-641,0 0 1281,0 0-640,15 0-224,-15 0-320,0 0-64,15 30-640,-15-30 128,16 30 32,-2-15-288,2 15-64,-1 1-192,-15-1-32,15 15-32,0 1 32,-15-1-128,15 0 0,0 1 32,-15-1 64,15-15-96,-15-15 0,0 15 96,15-14 32,-15-2-32,0-28-64,0 14 96,0-46 0,-15 16-128,0-15-32,15-16-64,0-14 0,-15 29 0,30-29 96,-15 15 0,0 14 96,15 1 32,0-1 32,0 31 0,0 0 64,0 0-32,-15 30 0,15-15-96,-15 30 32,0-14 0,0 14 32,0-15-64,-15 15-64,0-15-64,0 0-32,0 1-224,0-2-128,0 1-320,-15-15-160,0 0-480,15-15-224,-1 15-704,16-30-192,0 15-767,0-15-321,0 15-512</inkml:trace>
  <inkml:trace contextRef="#ctx0" brushRef="#br0" timeOffset="-846">19014 5946 11136,'0'0'4224,"0"0"-2305,15 0-1247,0 0 1056,-15 0-576,16 0-128,-1 0-384,15 0-160,-15-15-256,0 15 64,15-15 32,1 0-32,-1 15 64,0-15-128,0 0 32,0 0-96,-15 15 0,0-15-32,1-1 0,-16 1 0,0-15 64,-16 30 32,1-15 32,0 0-128,-15 15-32,15 0-96,-15 15-96,15 0 64,-15 15 0,-1-15-64,16 16 0,-15 14 64,30 0 0,-15-14 32,15-1 0,0 0 0,15-15 64,0 15 32,15-30 96,1 30-96,14-30 0,-15 0-320,15-15-160,1 0-800,-1 15-288,-15-15-576,15 0-160,-15 15-1439,16-15-609,-16 0 64</inkml:trace>
  <inkml:trace contextRef="#ctx0" brushRef="#br0" timeOffset="-409">19482 5825 8960,'-30'-60'3424,"30"60"-1856,15-15-416,-15 15 1215,0 0-479,0 0-128,15 15-736,0-15-224,15 15-480,-15 0 224,16 1 96,-1 14 32,0-15-32,0 0-256,1 15-160,-16 0-128,15-14 0,0 14-992,-14-15-352,-1 0-576,15 0-224,-15-15-1216,15 15-479,-15-15-993</inkml:trace>
  <inkml:trace contextRef="#ctx0" brushRef="#br0" timeOffset="-624">19876 5705 11648,'-14'0'4288,"14"0"-2305,-16 15-1183,16 0 1152,0 1-512,-15-16-96,0 30-352,0-15-96,0 15-480,-15 0-192,14 15-64,-14-14-96,15-1-64,0 16-672,0-16-352,0 0-288,-1 0-64,1 0-1280,15-14-607,-15-2-737,15-14-1536,0 0 1824</inkml:trace>
  <inkml:trace contextRef="#ctx0" brushRef="#br0" timeOffset="1343">21267 5281 12928,'15'-30'4831,"-15"30"-2623,15 0-1792,-15 0 1056,15 15-64,0-15 96,-15 30-384,15 0-192,-15 1-544,15-1-160,1 31-96,-16-16 0,15 0 0,0-15-288,-15 16-64,15-16-736,-15 16-256,15-16-576,0-15-224,-15 15-1888,16-15-831,-2-15-65</inkml:trace>
  <inkml:trace contextRef="#ctx0" brushRef="#br0" timeOffset="1643">21615 5675 12288,'15'-16'4575,"-15"16"-2495,30 0-1504,-30 0 1088,16 16-384,-1-16 64,0 0-416,0 0-160,0-16-448,0 16-128,15-15-64,-14 0-64,-1 0-64,0 15 32,0-30 32,-15 14-32,0 1 64,0 0-64,-15 15-32,0-15 96,-16 30 64,1-15 128,0 15 64,0 16-96,15-16-96,-16 15 0,31 0 32,-15 0-96,30 1 0,-15-16-32,15 15-64,16 0 96,-16-14 64,0-1-480,15 0-192,0 0-1024,-14-15-352,14 15-1376,0-30-480,-15 15-2047</inkml:trace>
  <inkml:trace contextRef="#ctx0" brushRef="#br0" timeOffset="2313">22264 5493 13312,'-45'0'4991,"45"0"-2687,-15 0-1920,15 15 1120,15-15-320,-15 0 96,0 0-352,15 0-160,0 15-448,15-15-128,1-15 0,-16 15-32,15 0 0,-15-15-96,15-15 32,-15 15-128,15-16-64,-14 1-32,-1 0 96,0 14 0,-15-13 96,15-2-32,-15 16-32,0 0 224,0 15 96,-15 0-160,15 0-96,0 15 32,0 0 0,0 16 32,0-2 0,0 2-64,15 29 32,0-14-128,16-1 0,-16 0 32,-1 1 64,17-15 32,-16 14 32,0-15-224,0 0-64,-15-15-160,0 1 32,0 14 96,-30-30 32,15 15 96,-16-15 96,2 0 0,-17 0-32,1 15-64,-16-15-32,16 15 128,0-15 96,-1 16-32,16-16 0,0 15 32,30-15 64,-15 14-32,45-14 64,0 0 0,16 0 32,-16 0-128,30 0-96,0-14 128,-14 14 32,-1 0 0,0-15-32,-14 15-96,-1 0 32,-15 0-288,-15 0-32,0 0-1088,0-16-416,0 16-1728,-15 0-736,0 0-2239</inkml:trace>
  <inkml:trace contextRef="#ctx0" brushRef="#br0" timeOffset="3261">19287 7761 10112,'-46'0'3776,"46"0"-2048,15 0-545,0 0 1313,1 0-608,13 0-128,17-15-192,-1 0 32,16 0-864,-1 15-128,1-15-128,0 0-192,14 15-96,-14 0-96,-1-16-96,0 16-256,-14-15-96,-1 15-512,0 0-256,-14 0-320,-1-15-64,0 15-768,-14 0-288,-2 0-3071</inkml:trace>
  <inkml:trace contextRef="#ctx0" brushRef="#br0" timeOffset="3030">19875 7323 10368,'0'-31'3936,"0"31"-2112,0-15-929,0 15 1121,-14 15-512,14-15-128,-16 0-448,1 15-192,0 1-416,0-1 224,0 15 96,0 0-192,0 31-96,-1-16-64,1 0 32,15 16-160,-15-1-32,15 1-64,15-1-64,-15 1 96,31-16 0,-31 0 96,30-14 32,0-1-96,0-15-32,0 16-96,16-31-32,-15 14-672,14-28-320,-30 14-416,15-16-160,-15 1-672,-15 0-320,0 0-1407,-15-15-673,0-1 864</inkml:trace>
  <inkml:trace contextRef="#ctx0" brushRef="#br0" timeOffset="3615">20435 7398 13824,'-60'0'5183,"60"0"-2815,-61 15-1856,61-15 1216,-15 15-448,0 0 64,-16 1-640,16-2-160,15 2-352,-15 13 0,15-13 32,15-1-96,0 15-32,16 0-32,-1 1 32,0-1-64,1 0-32,-16-15 32,15 15 32,0-14-32,-15 14 64,1-15-64,-2 0 64,-14 15-64,0-30 64,-14 15-64,-2 0 64,1-15-64,-15 0-32,0 15-128,-1-15 0,16 0-640,-15 0-288,30 0-672,0 0-256,0-15-1216,15 15-448,0-15-1855</inkml:trace>
  <inkml:trace contextRef="#ctx0" brushRef="#br0" timeOffset="3799">20707 7776 13440,'15'15'5087,"-15"-15"-2751,15 15-2016,-15-15 1088,0 15-704,0-15-128,0 0-448,0 0-128,15 15-32,-15-15-992,0 15-416,15-15-2304,1 0-959,-2 0-161</inkml:trace>
  <inkml:trace contextRef="#ctx0" brushRef="#br0" timeOffset="4330">21160 7655 14208,'-15'0'5343,"15"0"-2879,0 15-2016,0-15 1248,0 15-352,0 0 64,0 15-640,15-15-288,-15 31-288,15-16-96,-15 15 32,0 0-64,15 16-64,-15-16 96,16 1 0,-16 14-128,0-15-32,14 1-128,-14-16 32,0 0-128,16-15-32,-16 15 160,0-30 64,0 0 0,-16-15 0,16 0 64,-14-45 0,-2 15-64,1-46 64,15 15-32,-15-30-64,15 16 0,15-1 0,0 1 288,15 29 128,1 1 0,-1 15 64,0-1-128,1 31 32,-1 15-96,0 15 0,-15 0-96,1 16 32,-2-1-64,-14 0 64,0 0-128,-30 1-64,15-1-160,-15-15-64,0 15-128,-16-15-32,16 0-256,0-15 0,0 15-320,14-15-128,1 0-576,15 0-160,-15 0-896,30-15-287,0 0-1505</inkml:trace>
  <inkml:trace contextRef="#ctx0" brushRef="#br0" timeOffset="4931">21962 7337 13312,'-15'0'4991,"15"0"-2687,-30 0-1824,15 15 1184,15-15-384,-16 15 32,1 0-448,15 1-160,-15-2-384,15 17-192,0-1-32,0-15-64,15 15 64,0 0-64,16 1-32,-16-1 32,15-15 32,1 0-32,-2 1-32,-13-16-128,14 0 0,0 0 64,-15-16 32,16 16 32,-16-30 64,-15 0-32,0-15-32,0 14 96,0 1 64,0 0-64,0 15-64,0-1 0,0 16-32,0 0 0,15 16 0,-15-1-96,15 15 64,-15-15-32,30 31 0,-14-16 64,14 15 0,-15-15 0,15 16 64,-15-1-32,0 0-32,1 1 32,-1-1-32,-15 0 0,14 1 64,-14-16 32,-14 1 32,14-1 0,-31 0 0,16 0 64,-15-15 96,0-15-64,-31 0 32,16 0-32,-16-30 32,16 15-224,-15 0 0,14-15-256,-15 15-96,16-16-608,15 1-192,-15 0-1184,14 0-448,16-16-4063</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9:05.464"/>
    </inkml:context>
    <inkml:brush xml:id="br0">
      <inkml:brushProperty name="width" value="0.05714" units="cm"/>
      <inkml:brushProperty name="height" value="0.05714" units="cm"/>
    </inkml:brush>
  </inkml:definitions>
  <inkml:trace contextRef="#ctx0" brushRef="#br0">13979 5269 4736,'0'0'1760,"0"0"-960,0 0-224,0 15 640,0-15 96,0 0 96,0 0 288,0 0 192,0 0-1024,0 0 159,0 0 65,0-15 128,0 15 64,0-15-352,0 15-160,0-15-320,-15 15-128,15-15-160,0 0-64,0 0 96,0 0 32,0-16 96,-15 1 128,15 0 96,0-15 64,0-1-256,-15 1-64,15-1-96,-15 1 32,15-15-192,0-1-32,-15 16 0,15 0 0,0-16 0,-16 15 64,16 1-32,0 15-32,-15-15 32,15 15-32,-15-16 0,15 16 0,0 0 0,-15 0 0,15-1 0,0 1 0,-15 0 0,15 0 0,0-1 0,0 16 0,0 0 0,0 0 0,0 15 0,0-15 0,0 0 0,0 15 0,0-16-96,0 16 64,0-14 32,-15 14 64,15 0-32,0 14-32,-16-14 32,16 31-32,-14-16 0,14 15 0,-31 1 0,16-2 64,0 17-96,-15-1 0,15-14 32,-15-1 64,14 15-96,-14-15 0,15-14 32,0-2 0,0 2 0,0-1 0,15-15-96,0 0 64,15 0-32,0-15 0,0-15 64,0 14 64,0-14-96,0 0 0,16 0 96,-16-16 32,0 16-32,0-15-64,0 0-64,0-1 32,0 16 32,16-15 0,-31 14-96,14 16 0,17 0 192,-1 15 96,-15 0-32,16 0 0,14 30-96,-15 1 32,0-1-64,16 0 64,-16 0-64,15-15 64,-15 16-64,0-17 64,-14 17 0,-1-16 96,0 15-96,0-15 0,-15 16-32,15-1 32,-15-15-480,0-15-160,-15 15-1408,15-30-640,-15 0-3456,15 0-2527,-30-15 3519</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9:24.815"/>
    </inkml:context>
    <inkml:brush xml:id="br0">
      <inkml:brushProperty name="width" value="0.05714" units="cm"/>
      <inkml:brushProperty name="height" value="0.05714" units="cm"/>
    </inkml:brush>
  </inkml:definitions>
  <inkml:trace contextRef="#ctx0" brushRef="#br0">19422 4072 8704,'0'-15'3232,"0"15"-1728,15-16-768,-15 16 928,0 0-225,15 0-63,-15 0-416,0-15-192,15 15-448,-15 0 0,0-15 96,0 15 64,15 0 0,-15 0-32,0 15-32,16 0 128,-16 16 32,0-1-96,15 15 32,-15 1-160,15-1-32,0 0-128,0 1-32,-15-1-96,15 1 32,1-1-64,-1 0-32,0-15 96,-15 31 0,15-16-32,1-15-64,-16 16 96,15-16 0,-15 0-320,14-15-96,-14 16-768,0-17-256,0-14-576,-14 0-224,14 0-1471,-15 0-641,-1-14-192</inkml:trace>
  <inkml:trace contextRef="#ctx0" brushRef="#br0" timeOffset="470">19241 4661 10880,'-15'-15'4128,"15"15"-2241,15 0-991,-15 0 1216,15 0-736,-15 0-192,15 0-96,1 15 96,13 0-640,-13 15 128,29 1 0,-15-16-224,1 30-32,14-30-96,0 16-32,-14-1-96,14 0 32,-15 1-128,15-16 0,-29 0 32,14 0 0,0 1-64,-15-16 32,1 14 0,-1-14 32,0 0-64,-15-14-64,15 14 160,-15-31 32,15 16 0,-15-15-32,15-16-192,0 16 32,-15-1 0,16-14 64,-2 15-96,2-1 0,-1 1 32,-15 15 0,15 0 0,-15-16 64,15 31-32,-15-15-32,0 15-64,0-15-32,15 15-576,-15 0-288,0 0-704,-15-15-288,15 15-1536,0 0-608,0-15-1727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9:43.505"/>
    </inkml:context>
    <inkml:brush xml:id="br0">
      <inkml:brushProperty name="width" value="0.05714" units="cm"/>
      <inkml:brushProperty name="height" value="0.05714" units="cm"/>
    </inkml:brush>
  </inkml:definitions>
  <inkml:trace contextRef="#ctx0" brushRef="#br0">21799 5202 8192,'0'0'3072,"0"0"-1664,0 0-800,0 0 928,0 14-416,0-14-65,0 0-415,0 0-64,0 0-352,0 0 64,0 0 64,0 0 64,15 0 160,-15 0-128,0-14 0,0 14 0,0 0 64,0-16-160,0 1 32,-15 0-96,15-15 64,0 0-128,-16 0 32,16-1-160,0 1-64,0-16 0,-15 17 32,15-2 32,0-14 96,-15 30-96,15-16 0,0 1 96,0 0 96,-15 0-64,15-1-64,0 1 0,0 0-32,0 0-64,0 0 32,0 0-64,0-1 64,0 16-64,0-15 64,0-1-64,0 16-32,0 0-64,-15-15 32,15 15 32,0 0 64,0 0-32,0 0 64,0 15-64,0 0 64,-15-16-64,15 16 64,0 0-128,-15 16 0,15-16 32,-15 15 0,15-15 0,-15 15 64,15 0-96,-16 0 0,1 0 96,0 15 32,0-15-32,-15 1-64,14-16-64,1 15-32,0 0 64,0 0 64,0-15-64,15 15 0,-15-15 32,15 0 0,-15 15-96,15-30 64,0 15 32,15 0 64,-15-15-96,15 0 0,-15 0 32,15 0 64,0-16-32,0 1-32,0 15 32,1-15-32,-16 15-96,30-16 0,-15 16 64,0 15 64,16-15 64,-1 15 96,-15 0-32,15 0 0,-15 15-32,15-15 64,1 15-32,-16 1 0,15-1-96,-15 0-64,16 0 32,-17 0 32,2 0-32,-1 0 64,0-15-128,-15 15 0,15-15-128,0 15 32,-15-15-640,0 16-224,0-16-896,0 0-320,0 0-3295,0-16-2433,0 16 3168</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0:58:51.972"/>
    </inkml:context>
    <inkml:brush xml:id="br0">
      <inkml:brushProperty name="width" value="0.05714" units="cm"/>
      <inkml:brushProperty name="height" value="0.05714" units="cm"/>
    </inkml:brush>
  </inkml:definitions>
  <inkml:trace contextRef="#ctx0" brushRef="#br0">11061 7644 9216,'0'0'3424,"0"0"-1856,0 0-704,0 15 1023,0-15-447,0 0-96,-14 15-512,14-15-96,0 16-448,-15-1 32,15 0 32,0 15-64,-16 0 0,16 16 32,-15-1 128,15 15-128,0-15 0,-15 31-128,15-31 32,0 16-192,15-31-96,-15 0 288,31 1 160,-16-17 32,-1 2 0,32 14-160,-1-15 0,-14 0-160,-1 0-64,15 0 0,-15-15 32,1 0-608,-1 15-192,-15-15-832,16-15-288,-31-15-1344,14 15-575,-14 15-1409</inkml:trace>
  <inkml:trace contextRef="#ctx0" brushRef="#br0" timeOffset="251">10759 8128 9472,'-15'0'3520,"15"0"-1920,15 0-800,0 15 1055,-15-15-351,31 0 0,-17 15-384,32-15-128,-16 0-544,-15 0 128,30-15 160,-14 0-96,29 0 0,-14 15-352,-1-15-96,0 0-128,16 15-64,-31-16-128,1 16-64,-1-15-704,0 15-256,-15 0-832,0 0-352,-15-15-3551</inkml:trace>
  <inkml:trace contextRef="#ctx0" brushRef="#br0" timeOffset="801">11924 7841 11904,'-31'0'4480,"16"0"-2433,-15 0-1535,30 0 1120,-15 15-640,-1-15-96,-14 15-448,0-15-128,15 16-192,0-1-96,0 15 64,0-15-64,15 0 64,0 16 0,0-17 96,0 2-96,15-1-64,0 0-96,0-15 32,0 15 32,15 15 0,0-14 0,1-1 0,-1-1 64,0 17 96,1-16-128,-1 15-32,0-15 192,-15 1 128,15 14-96,-30 0-64,0-15 64,-14 0 0,-2 1 32,1-16 0,-15 14-64,0-14 32,-16 0-64,16 0 64,-16 0-128,1-14-64,15-2-160,-15 16 0,29-15-640,1 0-288,-15-15-672,30 30-256,0-15-2112,15 0-895,0-1 351</inkml:trace>
  <inkml:trace contextRef="#ctx0" brushRef="#br0" timeOffset="958">12271 8218 12032,'0'26'4479,"0"-26"-2431,0 0-1472,0 27 1152,27-27-544,-27 0-32,0 0-608,0 0-160,0 0-256,0 0-640,0 0-224,0 0-1568,0 0-576,0 0-2783</inkml:trace>
  <inkml:trace contextRef="#ctx0" brushRef="#br0" timeOffset="1724">12588 7947 11136,'0'-16'4128,"0"16"-2241,0 16-991,0-2 1216,0-14-800,0 15-160,15 16-576,0-1-192,0 0-224,1 16-64,14-16 96,0 15-96,0 1-64,-15-16 64,0 16 0,16-17-32,-16 17-64,0-16 32,-15 16-32,15-16 64,-15-15 96,0 0 0,0 0 64,0 0-128,0-15-64,0 0 64,-15-30 64,15 15 0,-15-30 0,15 14-192,-15-44-32,15 14 32,0-14 0,0 14-64,15 1 64,0-1 160,0 16 64,0 0 0,16 14 32,-17 16 64,17 0 64,-16 15-160,0 0-128,1 15-32,-2 0 32,-14 0 32,-14 15 32,14-15-64,-31 31 32,16-31-64,-16 0-32,1 16-64,0-16 32,0 0-128,0-15-32,14 15-480,-14-15-128,0 0-576,30 0-256,-15-15-800,30 0-384,-15 0-2719</inkml:trace>
  <inkml:trace contextRef="#ctx0" brushRef="#br0" timeOffset="2446">13465 7840 11904,'-15'-15'4480,"15"15"-2433,-30 0-1471,30 0 1088,0 0-576,-15 0-160,0 15-448,15 0-160,0 0-192,0 1-96,0 14 0,15-15 32,0 0 32,-15 0-128,30 0 32,-15 0 0,16 0 0,-16-15 64,15 0 32,1 0-32,-16 0 32,-1-15-64,17 0-32,-16 0 32,0-15 32,0 15-32,0-1 64,-15-14-64,16 15-32,-16 0-64,0 15 32,0-15-32,0 15 0,0 0 0,0 15 0,0 0 64,15 0 64,-15 15-96,15-14 0,0 14-32,0 0 0,0 16 64,0-16 64,15 15-32,-14 0-32,-1-15 32,15 16-32,-15-1 0,0 1 64,1-16-32,-1 15-32,-1-14 32,-14 14 32,0-15 96,-14 0 128,14 1 0,-31-1 64,16 0 0,-15-15 96,0 1-32,-16-16 0,1 14-32,-16-28 64,16-2-224,-15 1-64,14-15-160,-14 15-32,29 0-256,-14-16-64,0 16-1024,30-15-352,-16 0-1600,16 0-608,15-1-1791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1:00:36.539"/>
    </inkml:context>
    <inkml:brush xml:id="br0">
      <inkml:brushProperty name="width" value="0.05714" units="cm"/>
      <inkml:brushProperty name="height" value="0.05714" units="cm"/>
    </inkml:brush>
  </inkml:definitions>
  <inkml:trace contextRef="#ctx0" brushRef="#br0">23946 3859 6528,'0'-15'2464,"-15"30"-1344,15-30-320,0 15 800,0 0-96,0 0 32,0 0-417,-15 15-127,15-15-576,0 0 96,0 15 64,15 1 96,-15-1-64,0 0-64,15 15-160,-15-15 0,0 15-96,0 1 0,15-1-160,-15 15-32,0-15 32,15 1 0,-15 14-64,0-15-64,0 16 32,0-1 32,16-15 32,-16 15 32,0-14-160,15-1 32,-15 16 64,15-31 32,-15 15 32,15 0 0,-15 1-64,0-17 32,0 17-128,0-1 0,0 0 32,0 1 64,0-1-32,0-15-32,0 15-64,0 0 32,0-14 32,0 13 0,0 2 64,0-16 32,0 0-128,0 0-32,0 0 32,0 16 64,-15-16-64,15-15-64,0 15 64,0 0 64,0-15 0,0 15-32,0-15 96,0 15 64,0-15-224,0 0 0,0 15 64,0-15 64,0 0-352,0 0-128,0 0-1088,-15-15-384,15 15-2335,0 0-1025,0-15 1056</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1:00:37.078"/>
    </inkml:context>
    <inkml:brush xml:id="br0">
      <inkml:brushProperty name="width" value="0.05714" units="cm"/>
      <inkml:brushProperty name="height" value="0.05714" units="cm"/>
    </inkml:brush>
    <inkml:brush xml:id="br1">
      <inkml:brushProperty name="width" value="0.05714" units="cm"/>
      <inkml:brushProperty name="height" value="0.05714" units="cm"/>
      <inkml:brushProperty name="color" value="#ED1C24"/>
    </inkml:brush>
  </inkml:definitions>
  <inkml:trace contextRef="#ctx0" brushRef="#br0">23646 4503 11136,'-15'0'4128,"30"0"-2241,-15 0-1439,0 15 992,0 0-448,15 0-32,1 1-192,-1-2-32,-1 2-384,2-1-64,-1 15-64,15 0 32,0 1 64,-14-1-96,14 15 32,0-30-96,-15 30 64,16-29-128,-1 14 0,0 0-32,0-15 32,1 0-64,-16 1-32,-1-2 32,17-14 32,-16 0-32,15-14 64,-15 14-64,16-31-32,14-14 32,-15-1 32,0 1-32,16 0 64,-16 14 0,-15 17 32,16-2 128,-17 1 288,2 15-128,-1-15-160,0 15-64,-15 0-128,15 15-64,-15-15-64,15 0-32,-15 0-928,-15 0-448,30-15-1696,-30 15-704,15-15-2079</inkml:trace>
  <inkml:trace contextRef="#ctx0" brushRef="#br0" timeOffset="5372">21590 5803 8832,'0'-15'3328,"15"0"-1792,0 30-608,-15-15 1151,16 15-639,-16 15-160,0 1-480,15 14-96,0-14-416,-15 14-96,15 0-64,0-15 128,-15 1 96,15-1-128,0 0 32,-15-15-160,0 0 0,0-15 32,0 0 64,0 0-96,0 0-64,-15-15 64,0-30 64,0 0-64,0-1-64,15-15 0,0 1-32,0 0 0,15 14 0,0 16 64,0 0 96,0 0-64,15 14 0,-14 2-32,14-2 32,1 1-64,-17 0 64,2 15-64,-1 0-32,0 0 32,0 0 32,0-15-192,0 15 32,-15 0-736,0 0-352,0 0-1216,0 15-4543</inkml:trace>
  <inkml:trace contextRef="#ctx0" brushRef="#br0" timeOffset="5827">22105 5758 11520,'-31'0'4288,"16"0"-2305,0 15-1471,15 1 1024,0-2-544,0 17-128,0 15-352,15-16-96,0 15-224,16 0-64,-1-14 64,0-1-32,1-15 64,-1 0 160,15 1 128,-15-2-192,1-28-96,-1 14-64,0-16-32,-15-14 0,1 0 0,-2-16 64,-14 1 32,0-1-32,-14 1 32,-2-1-64,1 16 64,-15 15-192,0 0-32,-1 0 0,1 15 0,0 15-160,-1-15 32,-14 15-448,15 16-160,14-17-192,2 2 0,14 14-416,0-15-160,14-15-768,17 16-223,15-32-961,-1 16-288,15-15 448</inkml:trace>
  <inkml:trace contextRef="#ctx0" brushRef="#br0" timeOffset="6190">22755 5714 11008,'15'-31'4128,"-30"16"-2241,15 15-1087,-16 0 1216,1 0-608,0 0-160,-16 15-512,1-15-160,0 15-320,15 1 32,0-1 64,15 0-192,0 0-32,15 15-64,15 1 32,15-17-64,1 32-32,15-16 96,-16 1 0,0-1-32,-14 15-64,-1-14 32,1-17 32,-17 17 96,-14-16 128,0 15 64,-14-30 32,-1 15-128,-16-15-96,-15 0 0,1 0-32,0 0-160,-1 0 32,16 0 0,-1-15 0,1 15-800,15-15-320,0 15-480,15-15-160,15 0-1568,30-16-735,-14 17-1025</inkml:trace>
  <inkml:trace contextRef="#ctx0" brushRef="#br0" timeOffset="6830">23223 5848 9344,'15'-15'3520,"0"0"-1920,0 0-608,1 15 1119,14 0-415,0 0-128,0 0-448,0 0-160,16 0-544,-16 15 384,15 0 160,1-15-416,-1 0-160,0 0-160,1 0 0,-1 0-128,-14-15-64,-1 0-224,-15 0-128,0 15-384,0-15-192,0 15-320,-15-15-96,0 15-1152,-15 0-384,0 0-2463</inkml:trace>
  <inkml:trace contextRef="#ctx0" brushRef="#br0" timeOffset="6529">23555 5486 10880,'-15'-15'4128,"15"15"-2241,0 0-991,0 0 1216,0 15-736,0 0-128,-15 16-256,15-1 0,0 0-544,0 15-192,15 1-32,0-1-128,-15 0 0,15 16-32,1-15 32,-16 14-128,14-14-64,2-16-384,-16 15-160,15-15-160,0-14-64,15-1-32,0-1 64,0-14-928,1 0-384,-1 0-1343,-15-14-609,-15 14 352</inkml:trace>
  <inkml:trace contextRef="#ctx0" brushRef="#br0" timeOffset="7230">23857 5819 12928,'-45'-15'4831,"60"30"-2623,-15-15-2016,0 15 1056,0 0-448,15 0 0,-15 1-96,15 14-64,1-15-320,13 0 0,-13 15 32,29-14-128,-15-2-64,16-14 0,-16 0-32,16 0-64,-16-14 32,0-2-64,1-14 64,-17-15 0,-14-1 32,0 16 128,-30-16 96,0 17-192,-15-2-96,14 31-128,-14-15 32,-1 15-608,16 0-224,0 15-480,-1 0-192,31 16-320,-14-1-32,28 0-1247,2 0-513,14 1-704</inkml:trace>
  <inkml:trace contextRef="#ctx0" brushRef="#br0" timeOffset="7746">24372 5910 12544,'0'-31'4639,"0"31"-2495,15-15-1504,-15 15 1120,0 0-672,0 0-224,15 15-96,-15 0 32,0 16-416,15 14-64,-15 0-96,0 1-96,0-1-32,15 0-32,-15-14-64,16 14 32,-16 0-32,0-14-96,15-2 64,-15 2-32,0-16 0,15 0-160,-15 0 0,-15-15 32,15 0 96,-15-15 128,-1-15 64,1-15-32,0-16-64,0-14 32,0-1-32,30 0 64,-15 1 96,30 14 0,-15 1 64,16 29 0,-16-14 32,15 30-64,-15 0 32,1 15-64,14 0 0,-15 0-96,16 15-64,-17 15 32,-14-14-32,0 14 0,0 0 64,0 0-32,-14 1 64,-1-1-128,-16-15 0,16 15-32,-16-30 0,16 15-352,-15-15-224,15 15-512,0-15-224,-1 0-768,16-15-288,16 0-3583</inkml:trace>
  <inkml:trace contextRef="#ctx0" brushRef="#br0" timeOffset="8309">24886 5471 13312,'-15'-30'4991,"15"0"-2687,0 15-1920,0 15 1120,0 0-576,0 0-64,0 15-512,0 0-224,15 0-288,-15 1-160,0-2-1024,15 17-384,-15-16-2176,15 16-831,0-17-1</inkml:trace>
  <inkml:trace contextRef="#ctx0" brushRef="#br0" timeOffset="8077">24886 5804 12928,'0'0'4831,"0"0"-2623,15 15-1792,-15-15 1120,0 15-512,0 1-32,15-1-576,-15 0-256,0 0-96,0 0-512,0 0-96,-15 0-1184,15-15-576,0 0-1407,-15 0-609,15-15 32</inkml:trace>
  <inkml:trace contextRef="#ctx0" brushRef="#br0" timeOffset="8478">25430 5607 14080,'0'0'5279,"0"0"-2879,0 0-2176,-15 0 1152,0 0-224,-1 15 0,1 0-416,-30-15-128,15 31-352,14-1-96,-14 0-32,15 15 0,0 1 0,0-1 64,15 1 96,0 14-64,0-30-64,15 0 64,15 1 0,16-16-96,-1 0-96,0 0 128,-14 0 32,14-15-576,-30 0-192,16 0-864,-17 0-384,-14 15-1344,0 0-608,-14-15-2335</inkml:trace>
  <inkml:trace contextRef="#ctx0" brushRef="#br0" timeOffset="9279">21651 7240 10368,'-15'0'3936,"30"0"-2112,-15 0-865,0 0 1249,0 0-832,15 0-288,15 0-288,-15 0-64,30-15-416,-15 0 32,16 0 0,-1 0-64,0-16 64,1 17-64,-16-17 0,15 1-160,-14 14-32,-16 2 160,0-1 160,-30-16-32,0 16 96,-30 0-128,-1 15-32,-29 0-192,14 0-32,-14 30-32,29 1-64,-14 14 32,14 0-32,31 1-96,0 14 64,15-14 96,15-1 32,16 1 160,-1-1 96,15-15-128,-15-15 32,15 1-160,1-2 0,14-14 32,-14 0 0,-1-14-1056,-15 14-480,16-16-800,-16 1-288,-15 15-1760,15-15-735,15 0-33</inkml:trace>
  <inkml:trace contextRef="#ctx0" brushRef="#br0" timeOffset="9549">22604 7058 12160,'-31'-15'4575,"16"15"-2495,-30 0-1216,30 15 1280,-15 0-480,-1 0-96,-14 15-608,15 1-256,14-1-416,1 0-192,0 16 0,15-16-64,15 0 64,16 1 0,14-1 96,0 0-96,1-15 0,-1 0-544,16-15-160,-16 0-1280,15 0-512,-14-15-3264,-1 15-2591,0-15 3199</inkml:trace>
  <inkml:trace contextRef="#ctx0" brushRef="#br0" timeOffset="10634">23027 6786 10496,'-31'-61'3936,"31"31"-2112,-15 0-641,15 15 1249,0 15-992,0 0-320,0 15-416,0 0-96,15 30-320,0-14 320,1 14 128,-1 0-224,15-14-64,-15 14-256,16 15-128,-17-14-32,2-1-32,-1 31 64,-1-16 32,2-15 32,-16 1 0,0-16-64,0 0 32,0-15-64,0 1 64,0-1-64,0-30-32,0-1 32,0-14 32,0-15 32,15-1 32,0 1-64,0 0-64,0-1 32,31 16-32,-16 15 0,15-15 0,-15 30 0,1 0 64,-1 0 32,0 30 32,0-15-64,-15 15 32,1 16-64,-16-1 64,14 0-64,-14-14-32,0 14-320,0-15-128,0-15-640,16 16-160,-16-17-576,30-14-128,0 0-1696,1 0-703,-2-14-513</inkml:trace>
  <inkml:trace contextRef="#ctx0" brushRef="#br0" timeOffset="11034">23888 7044 12032,'-45'0'4575,"45"15"-2495,-15 15-1664,15-15 1056,0 0-480,0 16-96,0-16 96,0 30 96,15-15-576,0 1 64,0-1 64,15 0-224,0-15-64,16 15-128,-16-14-64,15-1-32,0-1 0,-14-14-64,14-14 32,0-1-64,1-16 64,-16-14 0,0 0 32,-14-1 192,-2-14 128,-28 14 32,-2 1 32,1 15-256,-30 0-96,-15-1-96,-1 16 32,1 0-128,-1 15 0,0 15-32,16-15 0,-15 31-160,15-16-96,14 15-736,16 0-288,15 0-704,0 1-320,30-16-2944,1 0-1343,-16 15 1823</inkml:trace>
  <inkml:trace contextRef="#ctx0" brushRef="#br1" timeOffset="22827">21741 8419 13056,'0'-46'4831,"15"31"-2623,0-15-1728,0 15 1088,1 15-512,14-15-64,0 15-224,0-15-32,0 15-384,16 0 0,-1 15 64,1 0-160,-1 0-64,-15 0-96,0 15-96,-15 0 96,-15-14 64,15-1 64,-15 15 32,-15 15-64,-15 1-32,-1-16-96,1 0 32,1-15 0,-17 0 96,16-15-32,-1 0 64,1 0-128,0-15-64,0 15-96,0-15 32,14 0-320,2 0-96,14 0-768,0 0-256,14-1-448,2 1-160,14 0-1536,0 15-639,0-15-737</inkml:trace>
  <inkml:trace contextRef="#ctx0" brushRef="#br1" timeOffset="22395">21741 8419 9344,'0'-15'3520,"0"15"-1920,0 0-672,0 0 1055,15 15-319,-15 0-96,0 1-640,15 14-160,-15-15-448,0 15 0,0 15 32,15 16-128,1-1-64,-1 1 64,0-1 64,0-15 64,1 16 96,-1-16-160,-15 0-32,14 0-128,-14-14-32,0-1 32,0 0 0,0-15-224,0 0-64,0-15-384,0 0-96,0-15-736,0 0-256,-14 0-1664,-1-15-767</inkml:trace>
  <inkml:trace contextRef="#ctx0" brushRef="#br1" timeOffset="23267">22330 8450 12160,'-15'-15'4575,"15"15"-2495,-15 0-1504,15 0 1088,0 15-640,0-15-128,0 15-160,0 1 0,0-2-416,30 17 96,-30-1 96,15-15-256,15 0-64,1 16-64,-1-31 64,0 0 32,-15 0 32,15 0 0,-14-31 0,14 1-64,-15-16 32,15 1 0,-30 15 96,15 0-32,-15-1 0,0 16-160,0 0-96,0 15-96,0 0 32,0 0-32,16 15 0,-16 16 0,14-16 0,2 15-160,-1 0-96,-15-14-384,15 13-128,0 2-320,-15-1-96,0-15-320,0 0-64,15 1-1152,-15-2-511,0-14-1729</inkml:trace>
  <inkml:trace contextRef="#ctx0" brushRef="#br1" timeOffset="23847">22875 8010 12416,'0'-60'4639,"0"45"-2495,15 0-1504,-15 15 1760,0 30-704,15 0-256,-15 16-288,0-16-672,0 15-224,16 1-96,-1-16-32,-15 16 64,15-1-96,0 16-64,-15-16 64,15-15 0,-15 16-192,15-16 0,-15-15-32,0 15-32,0-15 192,0-15 32,15-15-96,-15 0 32,15-15 0,0 0 0,1 0-96,14-1 64,0 16-32,0 0 0,0-1 64,0 16 0,16 0 0,-16 16 0,1-1 64,-2 15 32,2 0 32,-16-14 0,0 14-64,0 0 32,-30 0-64,15 1 64,-15-1 0,-15 0 32,0-14 0,-1-1 0,1-1-160,-15-14 32,-1 0 0,16-14 64,0-1-96,0-16 0,0 1-736,14 0-320,16 14-704,16-14-224,-1 15-2048,15 0-799,30 0-289</inkml:trace>
  <inkml:trace contextRef="#ctx0" brushRef="#br1" timeOffset="24099">23808 8658 8960,'0'0'3328,"0"0"-1792,-26-27-384,26 27 1151</inkml:trace>
  <inkml:trace contextRef="#ctx0" brushRef="#br1" timeOffset="24600">23797 8630 20767,'15'-14'2176,"-15"-2"-1120,15 1-384,1 0-160,-1 0 96,0 0 32,0-16-160,0 2-32,0-2-64,15-15 0,-15 1-64,1 0-32,-2-1-160,-14 1-32,16 0 32,-16-1 0,0 16-160,0 30-32,0 0 32,0 15 0,0 15 96,0 1-96,15-16 0,-15 30 32,15-15 64,0 16-96,0-1 0,15-14 96,-15-1 32,16 0-128,-1 1 32,-15-17 0,15 1 64,0 1-32,-15-16 64,0 0-64,0-16 64,1-13 0,-1-2 32,-15-15-64,15 1-64,0 0 32,0-15 32,-15-1-96,15 0 0,-15 16 96,15 15 32,-15 0-128,0 14 32,0-14-64,0 30 0,0-15 0,-15 15 0,15 0-928,0 0-384,0 15-1120,0 0-512,-15 0-2431,15 1-2401,0 14 2816</inkml:trace>
  <inkml:trace contextRef="#ctx0" brushRef="#br1" timeOffset="25631">24553 8313 11264,'0'-14'4224,"0"14"-2305,15-15-1119,-15 15 1152,15 0-704,1 0-160,-1-16-448,-1 16-64,32 0-352,-16 0 160,1-15 96,-1 15-224,0 0-64,0 0-128,-14 0-64,14 0-192,-15 0-32,0 0-608,0 0-192,0 0-800,0 0-288,1 0-2687,-1 0-2177,-1-15 2656</inkml:trace>
  <inkml:trace contextRef="#ctx0" brushRef="#br1" timeOffset="25384">24735 8147 10496,'0'-15'3936,"0"15"-2112,0-15-865,0 15 1185,0 0-736,0 15-160,0-15-448,0 15-128,0 0-384,0 0 192,15 15 128,-15-14-128,15 14 0,0-15-224,0 16-96,1-1-64,-16-15 0,14 15-224,-14-14-32,0-16-800,0 14-256,0-14-416,0 0-128,-14 0-1376,14 0-607,-31 0-993</inkml:trace>
  <inkml:trace contextRef="#ctx0" brushRef="#br1" timeOffset="26284">25067 8193 12032,'15'-15'4479,"-15"15"-2431,15-15-1408,-15 15 1184,15 0-640,1-16-192,-2 1-384,1 1-128,-15-17-288,16 1 160,-16 0 128,15 0 64,-15 14 32,15-14-224,-15 30-64,0-15-96,0 15-32,0 15 32,-15 0 32,15 0-32,0 15-32,0 1-96,0-1-64,0 16 32,0-1-32,0-15 0,0 15 64,15-15-32,0 15-32,-15-14 32,30 14-32,-30-14 0,16-16 0,-1 15 0,0-15 64,-15 0-192,-15 0 32,15 0-32,-15-15-32,-1 15 32,-14 1 96,0-16-64,-16 0 32,1 14 64,0-14 0,14 0 0,1 0 0,0 0 0,15 0 64,15 0-96,-15 0 0,30 0 96,0 0 96,15 0 0,16 0 0,-16-14-32,0 14 64,30 0 96,1 14 160,0-14-128,-16 0 0,0 0-192,1 0-32,-16 0-96,-15 0-32,0 0 96,1 0 96,-2 0-224,-14 0 0,0-14-576,0 14-192,0 0-992,0-16-384,0 1-1856,-14 0-831,-2 0-737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30.926"/>
    </inkml:context>
    <inkml:brush xml:id="br0">
      <inkml:brushProperty name="width" value="0.08571" units="cm"/>
      <inkml:brushProperty name="height" value="0.08571" units="cm"/>
      <inkml:brushProperty name="color" value="#ED1C24"/>
    </inkml:brush>
  </inkml:definitions>
  <inkml:trace contextRef="#ctx0" brushRef="#br0">16560 8698 6912,'-16'15'2624,"16"-15"-1408,0 0-576,0 0 864,0 0-160,0 0 224,0 0-897,0 0 1,0 15-416,0-15-96,16 0-96,-16 0-64,29 0 32,-13 0 224,-1 15-128,15-15 320,-15 15-256,16-15 256,-1 15-256,15-15 32,-15 0-128,16 0 0,-16 0-32,16 0-64,-17 0 32,1 0 160,1 15-96,-16-15 192,15 0-192,-15 0 96,1 16-96,-1-16 0,0 15-32,0-15 32,0 15-64,-15 0-32,15 0 32,-15 0-32,0 1 0,15 13-96,-15-13 64,0 29 32,0 1 0,0-1 64,15 0-32,-15 1-96,0 14 32,-15-15 32,15 0 0,0 1 64,0 15-32,-15 14 64,15 16-64,0-31 64,0 16-64,-15-15-32,15-1 32,0 16 32,0-1-32,-15 0 64,15 1-64,-15 45-32,15-15 32,-15 15-32,15-15 0,-15 0 0,15 0 0,0-16 0,15-14 0,-15-1 64,0 1-32,0 45-32,0 0 32,0-31-128,0-14 64,0 0 32,0-1 0,15 16 0,-15 0 0,0-16 0,0 1 0,0 30 0,0 0 0,0-15 64,0-16-32,0 0-32,0 1 32,0 45-32,0-15 0,-15 0 0,15-16 0,0 1 64,15 0-32,-15-16-96,0 16 32,0-15 32,0-1 0,15-14 0,-15 15 0,0-1 0,0-14 0,0 29 0,0-29 0,0-1 64,0 1-32,0-1-32,15-15 32,-15 16 32,0 0-32,0-31-32,0 15 32,0-15 32,0 1-32,0 14-32,0-15 32,-15 0 32,30 1-32,-15-17 64,0 17-64,0-1-32,0 0 32,-15 1-32,15-16 0,0 15 64,0-15-32,-15 15-32,15-15 32,0 1-32,-15-1 0,15 0 0,0 0 0,-15 0 0,15-15 0,-16 15 0,1-15 0,-15 16 0,30-16 0,-30 0 64,14 14-32,-29-14 64,15 0-64,0-14-32,-15 14 32,-1 0-32,1 0 0,0 0 0,-1 14 0,-15-14 0,16 0 0,-15 0 0,-1 0 0,1 0 0,15 0 0,-1 0-96,1 0 64,-15 0 32,14 0 0,1-14 64,15 28-32,-46-14-96,0 0 32,16 0-128,15 0 96,-1 0-384,1 0 224,30 0-928,0 0 640,-15 0-2752,30 0 1825,-16 0-4289,1-14 3232,0-2-1760</inkml:trace>
</inkml:ink>
</file>

<file path=ppt/ink/ink8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5-04T00:07:55.012"/>
    </inkml:context>
    <inkml:brush xml:id="br0">
      <inkml:brushProperty name="width" value="0.05292" units="cm"/>
      <inkml:brushProperty name="height" value="0.05292" units="cm"/>
      <inkml:brushProperty name="color" value="#FF0000"/>
    </inkml:brush>
  </inkml:definitions>
  <inkml:trace contextRef="#ctx0" brushRef="#br0">10867 13787 160 0,'6'-15'63'0,"-6"15"-34"0,0-5-10 0,0 5 23 15,-6 0-3-15,0 0-1 16,-11 0-8-16,-5 5-2 16,-6 0-15-16,-6 5 5 0,-6 5 3 15,6 5-5-15,1 5 1 16,4 0-8-16,-5 5-1 16,12 10-4-16,-1 5-1 0,12 1-1 15,5-6-2-15,6 5-2 16,6-10 1-16,0-5-1 15,5 0 0-15,6-10 4 16,5-5 1-16,7 0 1 16,5-5 2-16,5 0-8 15,1 0-3-15,-7-4-11 16,-4-6-4-16,-1 0-45 16,-11-6-18-16,11-4-43 15</inkml:trace>
  <inkml:trace contextRef="#ctx0" brushRef="#br0" timeOffset="600.3819">11872 13310 188 0,'45'-40'71'0,"-34"10"-38"0,0 15-6 0,-11 15 27 16,0 0-2-16,0 0 4 16,0 15-14-16,-5 5-5 15,5 5-21-15,0 5-1 0,0 5 1 0,5 5-6 16,7 1-3-16,-1 4-4 16,6 5 0-16,0 0-7 0,6 10 1 15,-1 1 1-15,1-6 1 16,-1-5-2-16,6-5 0 15,1-5 2-15,-1-5 0 16,-6-10-2-16,-5 0 2 16,0-5-4-16,-11-9-6 31,-6-6 4-31,-11 0 3 16,-6-5 3-16,-11-5-2 15,-12 0 2-15,-16-11 5 16,-12 1 5-16,-11 0-1 0,-6 10 1 15,6 5-5-15,11 10-3 16,6 10-3-16,6 16-1 16,16 4 2-16,7 5 0 15,10 0 1-15,6-5 0 0,6-5-3 16,11-5 2-16,11 5-1 16,17-14 0-16,12-11 6 15,11-5 5-15,16-5-3 16,1-10-1-16,-6 0-2 15,-5-6-3-15,-1 1-8 0,-11 0-3 16,0 0-27-16,-11-5-11 16,0 0-38-16,11-10-15 15,12-15-14 1</inkml:trace>
  <inkml:trace contextRef="#ctx0" brushRef="#br0" timeOffset="1018.8491">13678 13792 228 0,'-17'-15'85'0,"11"10"-46"0,-33 0-13 0,16 5 29 16,-5 0-18-16,-6 5-4 15,0 5-15-15,0 0-6 16,1 5-7-16,10 10-2 0,6 5 1 15,6 5-5-15,5 20 1 16,12-4-2-16,5-1 0 16,6 0 2-16,-6-20 2 0,1-5-3 15,10 5-2-15,23 10-9 16,-5-10-5-16,5-10-13 16,-5-10-6-16,-7-5-43 15,7-15-19-15,-6-5-1 16</inkml:trace>
  <inkml:trace contextRef="#ctx0" brushRef="#br0" timeOffset="1381.2756">14062 13912 260 0,'-11'-10'99'0,"5"10"-54"0,-5 0-35 16,-1 5 25-16,1 0-12 16,0 10-1-16,-6-5-11 31,0 5-2-31,0 0-5 0,6 0-1 0,5 1 1 15,6-1-5-15,17 0 1 16,0-5 2-16,0 0 1 16,5-5 1-16,1-10 0 15,5 0-2-15,-5 0-2 16,-1-5 1-16,-5-5 1 16,-5 0-3-16,-7-6-2 0,-5-4 4 15,-5-5 1-15,-1-5 11 16,0 15 3-16,1 0-5 15,5 10-4-15,0 10 0 16,0 15 0-16,0 5-3 16,0 5-3-16,5 10-3 0,1 0 1 31,0 11-12-31,5-11-5 0,0-5-17 16,6 0-5-16,0-10-28 15,0-10-9-15,0-5-41 16</inkml:trace>
  <inkml:trace contextRef="#ctx0" brushRef="#br0" timeOffset="1634.1376">14553 13285 280 0,'-23'-25'107'0,"23"20"-58"0,0 10-31 0,0-5 28 16,6 10-15-16,-6 0-4 15,6 10-11-15,-1 0-3 0,7 20-7 16,-1-4 0-16,6 14 1 0,-6-5-6 16,6 15 0-16,6-10-14 15,-7 5-7-15,-4-9-18 16,5-1-6-16,-6-5-28 16,0 0-11-16,1-5-31 31</inkml:trace>
  <inkml:trace contextRef="#ctx0" brushRef="#br0" timeOffset="1853.0119">14316 13661 296 0,'17'-10'112'0,"-17"10"-60"0,84-10-41 0,-67 10 28 15,17 0-14-15,-6 0-5 16,18 0-11-16,-13 0-4 15,13 5-3-15,-1 0 1 0,0-5 0 16,17 5-17-16,-22 0-7 16,-7-5-26-16,1 0-9 15,0 0-70 1,0-5-40 0,0-25 78-16</inkml:trace>
  <inkml:trace contextRef="#ctx0" brushRef="#br0" timeOffset="2121.7343">15089 13095 316 0,'-6'10'121'0,"12"-10"-66"0,0 5-49 15,-6-5 25-15,0 5-15 16,5 10-2-16,1 20-8 16,5 5-2-16,1 0-2 15,-1-10 3-15,6 30 4 0,0-10-3 16,17 16-1-16,-6-11-2 15,0 10-3 1,-5-10-10-16,5 0-4 16,-6-4-13-16,-5-6-3 15,0-10-15-15,0-5-6 16,-5-5-13-16,4-15-5 16,-4 0-11-1,5-20-20-15,0 0 37 0</inkml:trace>
  <inkml:trace contextRef="#ctx0" brushRef="#br0" timeOffset="2368.7033">15721 13561 148 0,'28'-35'57'0,"-28"35"-30"0,-5-5-1 0,5 5 23 16,-17 10-2-16,6 0 1 15,-12 5-9-15,0 0-1 16,-5 5-22-16,6 0 2 0,-7 10 2 16,7-5-5-16,5 16 2 0,0-11-8 15,11 5-1-15,1-5 0 16,5 0 0-16,0-5-4 15,17-5-3-15,-6-5-3 16,12-5-1-16,-7 0-12 16,13-10-5-16,-7 0-27 15,6-5-10 1,-5 0-23-16,0-10-8 16,-1 5-14-1</inkml:trace>
  <inkml:trace contextRef="#ctx0" brushRef="#br0" timeOffset="2505.7776">15947 13737 268 0,'0'15'101'0,"0"-15"-54"0,0 40-35 0,0-30 24 16,0 10-10-16,0-5-1 0,-6 5-14 15,1-5-4-15,-1 0-5 0,0 0-24 0,1-10-9 16,-1 0-47-16,6-10-17 16,0 0-15-1</inkml:trace>
  <inkml:trace contextRef="#ctx0" brushRef="#br0" timeOffset="2652.7915">15913 13385 216 0,'-11'-35'82'0,"5"20"-44"0,-5 20-14 0,11 0 27 16,-6 0-13-16,1 0-2 0,-1 0-21 16,0 0-9-16,1 0-4 15,5-5-9-15,0 0-3 0,0 0-47 16,11 0-22-16,6-5-40 15</inkml:trace>
  <inkml:trace contextRef="#ctx0" brushRef="#br0" timeOffset="3084.1811">16297 13536 256 0,'11'50'96'0,"-11"-50"-52"0,29 45-23 15,-24-35 30-15,6 10-20 16,1-5-8-16,-1 6-11 0,-5-1-4 15,-1 0-4-15,1 0-3 0,-6 0 2 16,0-5-2-16,0 0 2 16,0-5-2-16,0-5-1 31,0 0 1-31,0-10-1 0,0 0 0 16,6-15 0-16,-6 5 2 15,0-25 3-15,0 5 2 16,5-11 1-16,7-24 2 15,-7 30 1-15,1 5-1 16,5 5 1-16,0 5 0 16,6 10 1-16,0 0-4 0,6 15 0 15,-6 0-3-15,5 10 2 16,1 0-2-16,5 20 0 16,-5-5-1-16,5 10 0 15,-5-5-7-15,-1 10-2 16,-5-5-7-16,0 5 0 15,-6-4-12 1,1-6-4-16,-1-5-32 16,-6-5-11-16,1-5-34 15,5-10-13-15,-5 0 19 16</inkml:trace>
  <inkml:trace contextRef="#ctx0" brushRef="#br0" timeOffset="3554.3703">17178 13897 204 0,'-17'10'77'0,"17"-10"-42"0,5 0-12 0,-5 0 26 16,12 0-3-16,-7 0 0 16,12-5-10-16,11-5-3 0,1 5-18 15,-7 0-5-15,12 5 1 0,-6 0-7 16,6 5 0-16,0 0-2 16,5 5-2-16,12 0 1 15,-17 0-1-15,0-5-22 16,-6-5-8-16,6 0-49 15,-6-15-19 1,-5 5-28 0</inkml:trace>
  <inkml:trace contextRef="#ctx0" brushRef="#br0" timeOffset="5732.535">18002 13451 288 0,'-23'-20'107'0,"23"25"-58"0,-11 0-37 0,11 0 24 15,-6 0-13-15,6 5-3 16,0 15-7-16,11 5-1 0,1 10-7 16,5 15-3-16,5 5 1 0,6 6-4 15,6-6 0-15,-5 0 1 16,10-5 2-16,1 0-3 15,-7-14 0-15,1-26-1 0,-6-15 0 16,1-10 0 15,-7-16-2-31,-10-19 5 0,-7-20 3 0,-5-15 8 16,-5-5 4 0,-1 4-4-16,0 11 1 0,-5 0-4 15,5 30 2-15,6 10-6 16,6 15-1-1,5 10-2-15,1 15-2 0,5 10 1 16,5 20-1-16,6 0 0 0,6-5 2 16,0 0-3-16,-6-10 0 15,-5-5 1-15,5 0 2 16,-5-5-1-16,-1-5-1 16,-5 0 5-16,6-15 1 15,-6 0 0-15,0-10-1 16,-6 5-3-1,0-15-2-15,0 0-6 16,6-10-4-16,0-5-10 16,0 0-5-16,6 5-15 15,-1 10-7-15,1 5-24 0,0 9-7 16,-6 6-47 0</inkml:trace>
  <inkml:trace contextRef="#ctx0" brushRef="#br0" timeOffset="6095.6425">19356 13355 340 0,'23'-35'129'0,"-6"-10"-70"0,-6 10-56 16,-11 15 26-16,-11 0-13 0,-6 0-1 16,-6 5-12-16,-5 5-1 15,0 10-2-15,-6 15 4 0,-6 15 2 16,7 0-2-16,10 10-1 15,6-5 1-15,23-5 0 16,-1-5 0-16,12 11 0 31,-5-6 0-31,16 5 2 0,0-5-3 16,6 10-2-16,-6-5 0 16,0 5-1-16,1-5 2 15,-18 10 1-15,0-9-1 16,-22 4 1-16,-12 10-4 15,-5-5 0-15,0 0 1 16,-6-15 2-16,-11 0-12 0,17-5-6 16,-1-4-29-16,-4-1-11 0,-24 0-68 15,6-5-65 1,6-5 64-16</inkml:trace>
  <inkml:trace contextRef="#ctx0" brushRef="#br0" timeOffset="10128.4002">11008 15367 140 0,'-45'-15'55'0,"17"15"-30"0,5-5-1 0,18 5 24 15,-1 0-2-15,0 0 0 16,1 0-8-16,-1 0-3 0,0 0-20 16,1 5 2-16,-1 0 3 0,0 0-5 31,1 0 0-31,-1 5-5 16,6 0-1-16,0 0-5 0,0-5-1 15,0-5-1-15,0 0 1 16,0 0-2-16,0 0-1 15,0 0 3-15,0 0 0 16,0 0-1-16,0 0-2 16,0 0-2-16,0 0 1 0,0 0-10 15,0 0-5-15,6 5-14 16,-1 0-4-16,7 0-24 16,-1 0-8-16</inkml:trace>
  <inkml:trace contextRef="#ctx0" brushRef="#br0" timeOffset="11061.295">10895 15347 176 0,'0'-5'68'0,"6"5"-36"0,0 5-15 0,-6-5 20 15,5 10-8-15,1 0-2 16,-1 5-4-16,12 0-3 15,-5 5-10-15,-1 0-2 0,12 0 2 16,-6 0-6-16,-1 0-2 16,1 1-1-16,-5-6 1 15,-7 0-1 1,1-5-1-16,0-5 3 16,-6-5 0-16,0 0-4 15,0-5-1-15,0-5-10 16,0 0-5-16,-12 5-16 15,12-5-6-15,-11 5-30 16,11 0-55 0,6 0 24-16</inkml:trace>
  <inkml:trace contextRef="#ctx0" brushRef="#br0" timeOffset="13808.4249">11290 15196 184 0,'6'-10'71'0,"0"15"-38"0,-6-5-12 0,0 0 22 16,0 0-6-16,0 10-2 15,0-10-6-15,-6 0-4 16,0 6-13-16,-5-1 1 0,0-5 3 31,0 0-6-31,-6 0-1 0,0 0-1 16,0 0 2-16,0 10 1 16,0 5 1-16,0 0-4 15,0 10 0-15,6 10-5 16,-1 10 0-16,1 5-1 15,5 0 1-15,1 1-2 16,5-6 2-16,0-10-4 0,5-5-2 16,7 0 2-16,5 0 0 15,5-10 5-15,6-5 2 16,6-5-2-16,6 0-1 16,-1-5-3-16,-5-10-3 15,0 0-16-15,0-5-5 16,0 0-21-1,0-5-7-15,0-5-36 16,-1-10-14-16,1 0-3 16</inkml:trace>
  <inkml:trace contextRef="#ctx0" brushRef="#br0" timeOffset="14220.2876">11945 15342 252 0,'-28'0'96'0,"-6"10"-52"0,-17 10-38 16,34-10 20-16,0 5-14 16,-5 0-2-16,5 5 0 15,0 0 1-15,11 5-5 16,6 0 0-16,12 1 1 0,10-1-3 0,6-10-1 16,-5 0-1-16,11-5-2 15,11-5 1-15,-6-10-1 16,1-5-7-16,-6-10-3 15,-6-5-1-15,-5-5-1 16,-6-1 7-16,-6-9 2 0,-11-5 16 31,0 5 8-31,-6 0 3 0,-5 10 3 16,5 5-6-16,1 25 3 16,-1 10-6-1,6 10-8-15,0 10-4 16,0 15-3-16,6 5 0 15,-1 0-2-15,7-4-1 16,5-6-2-16,-6-5 1 0,6 0-19 16,-6-5-7-16,0-5-17 15,12-10-7-15,-6-5-31 16</inkml:trace>
  <inkml:trace contextRef="#ctx0" brushRef="#br0" timeOffset="14458.5502">12504 15026 268 0,'6'-15'101'0,"5"5"-54"0,-5 5-26 0,-6 5 30 0,5 10-20 16,1 10-8-16,-1 10-2 15,1 15 0-15,0 5-11 0,5 6-8 0,0 4-2 16,1 0-7-16,-1 0-3 15,0-5-21-15,-5-5-7 16,-1-9-21-16,-5-11-98 31</inkml:trace>
  <inkml:trace contextRef="#ctx0" brushRef="#br0" timeOffset="14660.229">12352 15242 244 0,'-40'-96'90'0,"34"76"-48"0,6 0-27 16,0 20 26-16,6 0-13 16,5 0-1-16,12 0-10 15,11 5 0-15,11 5-10 0,0 0-2 0,6 15-1 16,5-5-2-16,-5 0 1 16,-6 6-4-16,0-6 0 0,1 0-26 15,-13-10-9-15,1-5-28 16,0-15-13-16,-6-5-35 15</inkml:trace>
  <inkml:trace contextRef="#ctx0" brushRef="#br0" timeOffset="14923.1578">13012 14715 296 0,'0'0'110'0,"0"5"-60"0,0 15-39 0,6-5 26 0,-1 5-16 16,7 20-2-16,-1 0-9 16,0 11-2-16,-5 4-4 15,-1 10-3-15,1 5 2 0,0-5-7 0,5-4-1 16,0-1-14-16,1-5-3 16,4-10-8-16,7-5-2 15,-6-10-6-15,0-10-4 0,5-10-19 16,1-10-9-16,0-10-15 15</inkml:trace>
  <inkml:trace contextRef="#ctx0" brushRef="#br0" timeOffset="15161.1439">13401 15156 232 0,'-22'0'88'0,"11"5"-48"0,-18 15-23 0,18 0 25 16,-6 6-11-16,-5-1-1 15,-1 5-6-15,0 0-1 16,6-5-12-16,6 0-2 0,0-5-2 16,11 0-6-16,5-10 0 15,1 0-1-15,22-5 2 0,18-5-8 16,-1 0-1-16,5 0-16 16,7-5-5-16,-6 5-17 15,-6 0-6-15,-6 0-24 16,-5 0-8-16,0 0-4 15</inkml:trace>
  <inkml:trace contextRef="#ctx0" brushRef="#br0" timeOffset="15223.6492">13881 15467 192 0,'11'10'74'0,"-11"-5"-40"0,0 0-27 16,0-5 18-16</inkml:trace>
  <inkml:trace contextRef="#ctx0" brushRef="#br0" timeOffset="15277.1511">13887 15477 300 0,'-6'-20'-47'0,"1"0"-36"31,-7-25-13-31</inkml:trace>
  <inkml:trace contextRef="#ctx0" brushRef="#br0" timeOffset="15408.0489">13723 14981 212 0,'-17'-40'79'0,"17"35"-42"0,-5 5-26 0,5 0 23 16,0 0-9-16,0 5 0 16,0 5-14-16,5 5-4 15,1-5-5-15,-1 0-17 0,1 0-7 0,5-5-91 16,6-5-44-1,6 0 76-15</inkml:trace>
  <inkml:trace contextRef="#ctx0" brushRef="#br0" timeOffset="15845.4336">14282 15066 288 0,'23'20'107'16,"-12"-5"-58"-16,6 5-33 0,-6-5 29 0,-5 10-17 15,-1 5-6-15,1 1-13 16,0-1-6-16,-1 0-2 16,1 0-1-16,5-5 2 0,-11 5-1 15,11-5-1-15,-5-5 1 0,0 0-1 16,-1-5 0-16,-5-15 0 16,-5 0-3-16,-1-5 0 15,0-10 2-15,1-5 0 16,-1-25 7-16,1 0 4 15,-1-5-3-15,6 5 1 16,11-6-3 0,12 6 0-16,-6 5-1 15,11 15 2-15,0 0-1 16,0 15 2-16,1 10-4 16,4 5 0-16,1 0-3 15,0 15-1-15,-6 0-1 0,-5 5 0 16,-6 0-5-16,5 20 0 15,-16-9-8-15,5-1-3 16,-5-5-10-16,11 0-3 0,-6-5-27 16,1-10-11-16,-1-5-36 15,11 0-36 1,1-5 54 0</inkml:trace>
  <inkml:trace contextRef="#ctx0" brushRef="#br0" timeOffset="16107.848">14937 15377 252 0,'0'-5'93'0,"11"0"-50"0,6 0-19 0,-6 5 29 16,0 0-9 0,1 0-2-16,10 0-17 15,1 0-5-15,11 0-12 16,-6 0-3-16,17-5-1 0,12 0 0 15,-7 0 0-15,-4 5-2 16,-7 0-2-16,-5 0-15 16,0 0-7-16,-6 0-38 0,0 0-14 15,-5 0-168 1,5-10 122-16</inkml:trace>
  <inkml:trace contextRef="#ctx0" brushRef="#br0" timeOffset="16726.7147">15823 15106 312 0,'-17'5'115'0,"17"0"-62"0,0 10-38 0,0-5 31 16,6 15-16-16,5 5-5 15,0 1-14-15,0-1-5 31,1 5-4-31,-1-5-2 0,0 0 1 0,1 0-4 16,-1-5 2-16,0-5-1 16,0-10 0-16,1 0 0 0,-1-10-2 15,0 0 0-15,1-10 0 16,-1 0 3-16,0-25 2 16,0 5 4-16,1-10 2 15,5-20 1-15,0 10 0 0,5-1 0 16,1 16 0-16,11 5 0 15,-6 15 0-15,6 10-4 16,-6 10-3-16,0 10 0 16,-5 10-1-16,-1 5-3 15,-5 0 0-15,0 6-5 32,-5-1 0-32,-1-5 2 0,-6-5 3 15,1-5 2-15,0-5 3 16,-1-5-1-16,-5-10-1 15,6-10 5-15,0-15 4 16,5-5-3-16,0 0 2 16,1-10 1-16,-1 4 5 0,6 1-8 15,5 5-1-15,7 10-3 16,-1 5-2-16,0 10 1 16,0 5-1-16,0 10-3 0,6 10 0 15,-5 0-3-15,-1 20-1 16,0-5-5-16,-11-9-3 15,0-6 0-15,-6 10-1 32,6 5-7-32,-6-10-2 0,-5-5-20 15,5 0-7-15,1-5-21 16,-1-5-6-16,0-5-31 16</inkml:trace>
  <inkml:trace contextRef="#ctx0" brushRef="#br0" timeOffset="17143.7921">17161 15121 204 0,'11'-20'77'0,"-5"15"-42"0,-6 0-10 0,0 5 27 16,-6 5-6-16,0 0 0 15,-5 0-17-15,0 5-6 16,-6 5-13-16,5-5-4 0,1 10-2 16,-6 15 0-16,12-9 0 0,-1-6-2 15,17 0-2-15,1 0 1 16,4-5-1-16,1 0 0 15,0-5 0-15,6-5 4 0,-1-5 2 16,1-20-2-16,-6 0-3 16,-6-5-3-16,1-5 1 15,-1-1 1-15,-6 1 0 32,-5 0 6-32,0 5 6 0,0 10-4 15,0 5-2-15,0 10 1 16,0 10 2-16,0 10-2 15,0 0 1-15,6 15-5 16,0-4 0-16,-1-6-10 16,1 5-5-16,5 5-12 15,1-5-5-15,5-5-11 0,0-5-5 16,11-10-8-16,-6-5-3 16,1-5-13-16,-6 0-7 15,5-20-9 1</inkml:trace>
  <inkml:trace contextRef="#ctx0" brushRef="#br0" timeOffset="17381.393">17516 14665 260 0,'6'-71'96'0,"-1"56"-52"0,-5 5-25 0,0 10 29 16,0 0-11-16,0 10-1 15,0 16-12-15,0 9-4 16,0 5-12-16,6 20-3 0,5 5 1 15,6 0-1-15,0 1 0 0,0 4-3 16,11 0-2-16,-11-10-17 16,0-10-6-16,0-4-13 15,-5-16-5-15,-1-5-16 16,0-5-4-16,0-5-22 16,1-5-45-1,-1 0 31 1</inkml:trace>
  <inkml:trace contextRef="#ctx0" brushRef="#br0" timeOffset="17627.9493">17990 14941 212 0,'-11'-15'79'0,"0"15"-42"0,-29 10-12 16,18 0 27-16,-7 5-13 16,-4 5-2-16,-7 10-11 15,1 5-4-15,5 10-12 16,5 5 2-16,7 0 4 0,11-4-2 0,11-1 0 15,5-5 0-15,7-15 4 16,-1 0-10-16,11-5-2 16,1-5-6-16,11-5-3 15,0-5-18-15,5-10-7 0,-5 0-31 16,0-10-13-16,-6 0-52 16,0-15-44-1,1-5 70-15</inkml:trace>
  <inkml:trace contextRef="#ctx0" brushRef="#br0" timeOffset="17981.424">18052 15207 300 0,'12'15'112'0,"-12"-15"-60"0,39 25-32 0,-27-20 32 16,16 0-15-16,11-5-1 16,6-10-19-16,1-5-5 0,-1 0-8 15,0-6-1-15,0-4 1 0,-5-5 0 16,-7-5 2-16,-10-5 1 15,-6 0 1-15,-11 0 4 0,-12 5 5 16,-11 5-5 0,-11 10-2-16,-6 4-5 0,-11 16-4 15,-6 21-3-15,-6 9 1 16,1 15-1-16,5 15 0 16,12 0 0-16,5 5 0 31,17 1 0-31,11 4 0 0,18 0 2 15,10-10 0-15,12-5-3 16,11-14 2-16,17-6 1 16,12-10 0-16,16-10-11 15,6-15-5-15,0-10-30 16,-6-15-10-16,23-5-119 16</inkml:trace>
  <inkml:trace contextRef="#ctx0" brushRef="#br0" timeOffset="20000.8561">22512 12904 172 0,'-6'-10'66'0,"6"5"-36"0,-11 5-7 0,5 0 24 16,-5 5-11-16,-6 0-1 0,0 5-9 15,-6 5-4-15,-5 5-12 16,-6 5 5-16,6 0 2 0,-6 0-3 16,17 0 2-16,6 5-5 15,11-4 1-15,11-6-3 16,6 0 2-16,11 5-2 15,12 0 2-15,11 0-6 0,5 0-3 16,0-5 1-16,1 5 0 16,-6-5-8-16,0 0-4 0,-12-5-2 15,-16 5-1 1,-18-5 7-16,-10 0 7 16,-12 6 6-16,-12-6-4 31,-10 0-2-31,-6 0 1 0,-6 0 0 15,6-5-4-15,0 0 1 16,5-10 0-16,-5 0 2 16,22 5-6-16,-5-5 1 15,17-5-26-15,5 0-8 16,12-5-27-16,11-5-10 16,11-10-49-1</inkml:trace>
  <inkml:trace contextRef="#ctx0" brushRef="#br0" timeOffset="20370.3431">22997 13295 292 0,'-6'15'110'0,"12"-10"-60"0,17 5-61 16,-12-5 18-1,11 0-5-15,1 0 3 0,5 0 11 16,6 5 5-16,0-5-11 16,0-5 1-16,0-5 2 0,0-5-3 0,-1 0 0 15,-4 0-6-15,-1-15-3 16,-11-10 0-16,-6 0 1 16,-17 0 1-16,-11 0 1 15,-5 0-5-15,-6 5-1 16,-6 9 1-16,-11 11 0 15,-6 10 1-15,0 15 0 0,0 1-3 16,6 14 2-16,11 10-15 16,12-10-4-16,16-5-23 15,6-5-8-15,28-10-46 16,12-5-51 0,5-5 46-16</inkml:trace>
  <inkml:trace contextRef="#ctx0" brushRef="#br0" timeOffset="20785.8157">23550 13059 284 0,'-17'15'107'0,"12"-5"-58"0,-1 6-37 16,6-6 26-16,0 0-20 0,6 10-5 15,-1 10-2-15,6 0 0 16,12 0-5-16,11 0-4 0,0-5 1 15,0-5-2-15,5-5-1 16,-5-5-2-16,6-5 1 16,5-10 1-16,-6 0 2 15,-5-15-3 1,0-10 0-16,-6 0 1 16,-5-5 0-16,-12-5 4 15,0 0 5-15,-5 5-1 16,-6 9 3-16,0 1 3 15,0 15 3-15,-6 5-7 16,1 10-1-16,5 15-3 16,0 0-1-16,5 11-6 0,1 4 1 15,5 0-2-15,1 5 0 0,4-5-5 16,1 0-3-16,0-5-5 16,0 0-4-16,0-10-16 15,0-5-5-15,-6 1-32 16,1-11-12-16,5-16-37 15</inkml:trace>
  <inkml:trace contextRef="#ctx0" brushRef="#br0" timeOffset="21101.327">24301 12934 340 0,'-6'20'126'0,"6"10"-68"0,0 10-57 15,0-20 27-15,0 20-19 16,6 1-5-16,-1-1-2 16,7 0-2-16,-1-5 0 15,0-5-3-15,1-5 0 0,-1-5 2 16,0-5 2-16,0-5-2 16,-5-5 0-16,0-15 3 15,-1-25 8-15,-5-5 3 0,0-5 0 31,6-5 2-31,0 0-8 0,5 4-2 16,0 1-5-16,6 15-1 16,0 5-26-16,6 10-11 15,-1 5-52 1,1 5-22-16,5 0-16 16</inkml:trace>
  <inkml:trace contextRef="#ctx0" brushRef="#br0" timeOffset="21369.8704">25052 12829 296 0,'-6'5'110'0,"0"0"-60"0,-11 5-30 16,12 0 32-16,-12 0-24 16,0 5-7-16,-6 5-13 15,-11 0-4-15,0 5-2 16,6 0 1-16,11 5 0 0,12 0-1 0,10 10 1 15,12 1 2-15,6 4 2 16,-6-10 5-16,11-10 3 16,-5-5-8-16,5 0-4 0,-6-5-22 15,12-5-8-15,17 0-39 16,-11-10-17 0,-1-20-65-16</inkml:trace>
  <inkml:trace contextRef="#ctx0" brushRef="#br0" timeOffset="21717.4773">25413 13105 336 0,'11'0'126'0,"6"-5"-68"0,6-11-52 0,-6 6 28 16,5-5-18-16,1-10-1 0,5 0-9 15,0 0-2-15,0 0-2 16,-5 0 1-16,-6 0 0 0,-12 5 1 15,-10 5 0-15,-12 5 2 16,-6 5 1-16,1 0 1 16,-23 15 2-16,-1 10-5 15,7 5-1 1,5 10-2-16,6 5 1 16,11 10-4-16,11 0 0 15,1-9 1-15,16 4 0 16,11 10-3-16,12 0 2 0,0-15 1 15,11-5 0-15,6-5 0 16,0-14 2-16,-12-6-3 16,7-10-2-16,-7-5-36 0,-5-11-16 15,-11-9-113 1</inkml:trace>
  <inkml:trace contextRef="#ctx0" brushRef="#br0" timeOffset="25533.7546">27637 12262 260 0,'5'-5'96'0,"-5"10"-52"0,0 5-32 16,0 0 24-16,0 10-13 15,0 15-3-15,0 10-11 0,6 10-4 16,0 16-3-16,5 4-4 0,11 5 1 16,1 0-4-16,5 1-1 15,-5-11-11-15,-1 0-3 16,1 0-1-16,-6-4 0 15,0-21 9-15,-6-10 7 16,0-10 6-16,-5-10 2 0,-6-25 1 31,-6-5 0-31,-10-5 9 0,-13-5 3 0,-5-5 10 16,-11-11 6-16,-11-4-2 0,-18 10 2 16,1 5-12-16,5 15-4 15,1 10-9-15,10 20-3 31,6 10-4-31,18 10-3 0,16 10 4 16,17 1 1-16,17-1 2 16,22-10 0-16,12-10 0 15,5 0 2-15,1-10-5 16,5 0-1-16,0-5-9 16,0-5-2-16,-11-20-16 15,0 0-8-15,-6-15-47 0,0 0-20 16,0-5-24-1</inkml:trace>
  <inkml:trace contextRef="#ctx0" brushRef="#br0" timeOffset="25866.7969">28184 13044 320 0,'6'30'121'0,"22"-25"-66"0,17 5-47 0,-28-10 27 16,6 0-14-16,-1-10-1 15,1 0-12-15,5-15-3 16,-5 5-3-16,-1-5 1 0,-10 10 0 16,-1 0 7-16,-11 0 4 15,-11-10-3-15,-6 5 1 0,-12 10-7 16,-10 5-3-16,11 0-1 16,-12 25-1-16,6 10-3 15,6 5 2-15,5 0-1 16,7 15-2-16,10-4-2 15,6-6 1-15,17-10-6 16,11 0-3 0,6-5 3-16,5-5 4 15,7-5-7-15,4-10-1 16,1 0-32-16,-6 0-12 16</inkml:trace>
  <inkml:trace contextRef="#ctx0" brushRef="#br0" timeOffset="26172.3472">28703 12939 332 0,'-5'5'126'0,"5"5"-68"0,5 10-57 0,-5-15 27 15,6 10-13-15,0-5 0 0,5 10-5 16,0-5-1-16,12 5-5 15,0-5-1-15,5 0 3 0,11 1 3 16,-11-6 2-16,-5-5-1 16,0-5 1-16,-6 0-2 15,5-10 2-15,-5 5-4 16,6-21-2 0,-1 6-2-16,6-15-3 15,1-10-6-15,-12 15-4 16,0 5-30-16,-6 0-13 15,0 5-66-15,0 5-26 16,1 0 21 0</inkml:trace>
  <inkml:trace contextRef="#ctx0" brushRef="#br0" timeOffset="26504.0213">29274 12959 296 0,'11'0'112'0,"-11"0"-60"0,28-15-41 0,-22 15 26 15,11-10-14-15,-6 0 0 16,12-5-8 0,-7 0-1-16,1-5-8 15,0 5 3-15,-5 0 3 0,-1 5 0 16,-22 5 1-16,5 5-7 16,-17 10-2-16,1-5-2 15,-6 20 1-15,-1-5-4 16,1 20-2-16,-6 20-1 15,17 5 3-15,6-9-7 0,11-1-2 16,11-10 1-16,6-15 3 16,-5-5 1-16,16-5 3 15,-6-5-8-15,12-5-1 16,-6-5-18-16,6-10-7 16,-5 0-27-16,-7-25-13 0,1 5-47 15</inkml:trace>
  <inkml:trace contextRef="#ctx0" brushRef="#br0" timeOffset="26737.6808">29657 12442 324 0,'-39'-65'123'0,"39"65"-66"0,-17-35-38 0,17 30 32 32,0 5-13-32,0 0-2 0,0 25-14 15,0 0-4-15,11 15-10 16,1-5-3-16,4 26-1 0,1-11 0 15,6 20 0-15,-6-10-7 16,11 15-2-16,-5-9-7 16,-1 9-3-16,-5-10-7 15,0 10-1-15,0-14-17 0,0-6-6 16,-6-10-45-16,12-15-18 0,-6-5-16 16</inkml:trace>
  <inkml:trace contextRef="#ctx0" brushRef="#br0" timeOffset="28157.7363">30549 12222 168 0,'6'-5'63'0,"-6"5"-34"0,0 5-5 15,0-5 24-15,0 5-6 16,-6 5 0-16,1 0-11 16,-7 5-2-16,1 10-16 31,0 20 3-31,-1 5 2 0,-5 5-6 0,1 11-2 15,-7 4-5-15,-5 0-4 16,0 10 0-16,-1-4-1 16,7-6-3-16,-1 0 2 15,6 0-8-15,0-5-4 16,0-14-2-16,6-1-1 0,5-10-5 16,1-5 1-16,5-5-13 15,-6-5-7-15,0-10-25 0,6-5-11 16,0-10-10-1</inkml:trace>
  <inkml:trace contextRef="#ctx0" brushRef="#br0" timeOffset="28942.8891">31006 12773 236 0,'-17'0'88'0,"12"15"-48"0,-6-4-25 16,-1-6 26-16,1 0-13 0,-12 0-4 16,1 5-5-16,-1 0-2 15,6 0 17 1,12 0-19-16,5 0 2 0,11 5-2 15,6 5-4-15,5 5 1 16,7 5-9-16,-7 5-4 16,-5 5-7-16,0 10-2 0,-6-4-13 15,-11-1-3-15,0-10 1 16,-11 0 2-16,0-10 8 16,0 0 7-16,-6-15 0 15,-6 0 1-15,-5-5-3 16,0-5 1-16,-1-20-13 15,7 0-5 1,5-10-35-16,17 0-15 16,0-5-12-1</inkml:trace>
  <inkml:trace contextRef="#ctx0" brushRef="#br0" timeOffset="29279.7993">31164 12964 284 0,'34'15'107'0,"-22"-10"-58"0,16 0-35 0,-17 0 26 16,0-5-11-16,6 0 0 16,0-5-14-16,0-10-4 15,0 0-7-15,0-5-1 0,0 0 3 16,0 0-3-16,0 0-2 16,-6 5 6-16,-11 0 3 0,-11 5-5 15,-6 5-3-15,-17 5-4 16,-11 5 1-16,-6 10 1 15,0 15 0-15,1 10 0 16,10 5 0-16,12 5-3 16,17 15 0-16,11-9-1 15,16-6 0 1,13-10 0-16,10-5 0 16,6-10-6-16,0-5-4 15,6-10-21-15,-6-10-8 16,1-20-26-16,-7 0-11 15,1-25-34-15</inkml:trace>
  <inkml:trace contextRef="#ctx0" brushRef="#br0" timeOffset="29511.1552">31661 12513 324 0,'-22'-5'123'0,"22"5"-66"0,0 0-38 0,0 0 34 16,5 10-22-16,1 0-8 15,0 5-13-15,-1-5-7 0,6 20-2 16,1 20-1-16,5 5 2 0,0 5-14 31,0 6-5-31,-1-6-20 0,1-10-9 0,0 0-17 16,0-5-8-16,-5-5-116 47,-1-30 66-47</inkml:trace>
  <inkml:trace contextRef="#ctx0" brushRef="#br0" timeOffset="29711.1531">31605 12859 280 0,'5'-20'104'0,"7"15"-56"0,-1 0-38 0,6 5 25 0,5-5-12 15,7 5-1-15,-1 0-4 16,6 5-2-16,-12 0-8 0,1 0-3 0,5 0-1 15,6 0-7-15,-11 0-2 16,-6 0-34-16,-1-5-13 16,1 0-40-16,0 0-15 31,-5 0 4-31</inkml:trace>
  <inkml:trace contextRef="#ctx0" brushRef="#br0" timeOffset="29979.6114">31921 12974 296 0,'-28'35'112'0,"28"-10"-60"0,0 10-41 16,0-30 26-16,11 16-14 0,-5-6-3 15,10 10-7-15,-4 0-3 16,10-5-6-16,-5-5-1 0,11 0 1 16,-5-5 0-16,0-20 2 15,-6 0 1-15,0-10 1 16,-1 5-4-16,-4-15-1 0,-1-10-3 15,-5 14-3-15,-1 1-18 16,-5 5-9-16,-5-5-24 16,-1 5-9-16,6 5-96 15,17 5 42 1</inkml:trace>
  <inkml:trace contextRef="#ctx0" brushRef="#br0" timeOffset="30543.2536">32288 12904 272 0,'11'-5'101'0,"-11"5"-54"0,17 0-26 0,-6 5 30 15,1 0-18-15,-7 0-4 31,6 20-11-31,-5-5-3 0,5 20-9 0,-5-5-4 0,0 20-1 16,-1-9-12-16,1 4-5 16,0-10-3-16,5 5 1 15,0-5 3 1,0 0 2-16,-5-5-3 16,0-4-3-16,-6-6 2 15,0-10 2-15,0-5 7 0,-6-5 4 16,0-5 20-16,-5-15 10 15,0 5 11-15,0-35 4 16,-1 9-10-16,7-34-7 16,-1-40-9-16,12 4-2 0,5 11-8 15,0 45-1-15,1 10 0 16,10 10 2 0,-5 0-3-16,0 20-2 0,0 0 0 15,0 20-1-15,11 10 0 16,-5 5 0-16,-12 5-5 15,0 0-1 1,-11 0-4-16,0-5 1 16,0-5-4-16,-11 10-2 15,5 0-2-15,-11 6-3 16,0-6 1-16,-11-5 1 16,6-5-6-16,-1-15 1 15,6 0 5-15,6-10 6 0,0 0-15 16,11-10-7-16,0 5-53 15,11-5-50 1,17-10 46-16</inkml:trace>
  <inkml:trace contextRef="#ctx0" brushRef="#br0" timeOffset="30696.2052">32705 13095 292 0,'12'25'110'0,"-12"-25"-60"0,5 35-30 15,-5-30 30-15,0 0-25 16,0 0-8-16,0-5-38 15,0 0-16-15,-5-5 19 16,5 0-51-16,0-5-18 0,0 0-28 16</inkml:trace>
  <inkml:trace contextRef="#ctx0" brushRef="#br0" timeOffset="31480.1054">31735 13927 308 0,'-29'-30'115'0,"29"30"-62"0,0 0-42 0,0 0 26 16,0 15-11-16,0 10-1 16,0 5-12-16,12 16-3 0,-1 4-6 15,0 5-1-15,6 0 3 0,-6-10-3 16,1 10-2-16,-1-9 0 0,-5-6-1 15,-1-5-7-15,-5-5 0 16,-5-5 3-16,-1-10 2 16,-11 0 2-16,6-10 0 31,-1-5 4-31,7-10 2 0,10-15 4 16,1-5 1-16,0 5-1 15,11-15-1-15,5 5-8 16,7 4-2-16,-1 11 4 15,0 10 3-15,6 15-10 16,0 10-2-16,-6 11-6 16,-6 4-3-16,-5 5-5 0,-17 0 0 15,0 0 6-15,-5-5 4 16,-7 0 3-16,-4-5 5 16,-7-5 3-16,-5-5 2 15,0-5 5-15,-12-5 3 16,-5-5-2-16,5-5 0 15,6 0-14 1,6-5-6-16,6 0-11 16,22-10-3-16,17 0-29 15,5-5-13-15,18-5-57 16,-1 0-30-16,6 0 79 16</inkml:trace>
  <inkml:trace contextRef="#ctx0" brushRef="#br0" timeOffset="31879.9042">32305 14188 280 0,'-6'-5'104'0,"0"10"-56"0,-5-10-32 16,5 10 27-16,1 0-17 15,-7 5-2-15,-4 5-14 16,-1 0-4-16,5 5-4 16,1 5-4-16,5 11 1 0,6 4-1 0,6 0-2 15,5-5 3-15,6-5 0 16,6 0-2-16,-1-10 2 15,1-5-1-15,0-5-2 16,-6-10-6-16,-1-5-2 16,-4-10 5-16,-1-15 3 15,0 0 9 1,-5-10 7-16,0 0 9 16,-1 5 7-16,1 5 0 15,0 4 3-15,-6 6-11 16,0 20-4-16,-6 10-9 15,0 5-7-15,1 16-1 16,-1 4-8-16,6-5-2 16,0 0-5-16,0-10-1 0,0-5-12 15,6 5-7-15,-1-5-20 16,7 0-10-16,4-5-28 16,13-5-55-1,10-15 40-15</inkml:trace>
  <inkml:trace contextRef="#ctx0" brushRef="#br0" timeOffset="32157.9086">32779 14248 260 0,'-12'-30'99'0,"-4"30"-54"0,-13-10-17 0,12 15 30 16,0 0-15-16,-11 5-2 0,0 5-15 0,5 0-4 16,23 10-13-16,12 6-3 31,10-1-4-31,1 0-2 0,5 0-2 15,0 0-1-15,1 0-9 16,-13-5-3-16,-4 0-8 16,-7 0-2-16,-10-5-5 15,-18 0 1-15,-11 1 11 0,-11-6 8 16,6 0 7-16,5-5 2 16,6-5-2-16,11-5 0 15,17-10-3-15,22-5 1 0,6-5-28 16,18-26-11-16,4-4-70 15</inkml:trace>
  <inkml:trace contextRef="#ctx0" brushRef="#br0" timeOffset="32611.7479">32858 13862 248 0,'0'0'93'0,"5"-5"-50"0,7 5-33 0,5 0 25 15,0 0-4-15,5 5 2 16,1 5 1-16,-1 5 2 16,1 10-20-16,-6 25 6 0,0 6 2 0,0 4-1 15,-6 0 0-15,0 10-10 16,-5-5-3-16,-6-4-8 16,0-11-4-16,0-5-2 15,0-5 3-15,-6-5-5 0,1-10 0 16,-7-5-2-16,1-10 0 15,5-5 7-15,1-5 5 16,-1 0 2-16,6-15 2 0,0 0 2 16,6-15 4-16,5-20-8 31,6 0-1-31,11 5-3 0,6 10 1 0,6 10 0 16,-1 14 1-16,1 22-9 31,-1 9-2-31,-11 15-3 0,-5 5 1 15,-12 5 3-15,1 5 3 16,-12-5-3-16,-6 0 2 16,0-9-3-16,-5-11 2 15,0-10-28-15,-1-10-11 16,1-20-78-16,0-20-36 16,-1-31 31-16</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2:02:14.911"/>
    </inkml:context>
    <inkml:brush xml:id="br0">
      <inkml:brushProperty name="width" value="0.05714" units="cm"/>
      <inkml:brushProperty name="height" value="0.05714" units="cm"/>
      <inkml:brushProperty name="color" value="#FFFFFF"/>
    </inkml:brush>
  </inkml:definitions>
  <inkml:trace contextRef="#ctx0" brushRef="#br0">5192 5411 6016,'-21'171'2272,"64"-21"-1216,42 20-2016,-21-84 0,0 20 416,0-20 320,0-1 544,-42 0 288,-1-21-320,0-42 128,-21-1 96,-21-21-256,-22 0-128,-21-64-96,0 0-32,-21-21 0,-22-43 64,22 0-32,-1 21-32,22-21 96,-21 43 0,42-1 96,1 22 96,21 22-64,-1-1 32,22 21-160,22 1-64,-1 42 64,21-21 0,-20 43-128,20-21 32,-20 20 64,20 22 32,-20 0-32,20 0-64,-20 0 32,-1 0 32,0-21-96,-21 21 0,0-43 96,0 1 32,-21-44-32,-22-42 32,-21 0-64,-21-42-32,-21-1 32,20 0 32,1 0-96,21 43 0,22 0 160,20 64 64,44 22 128,20 42 128,22 64-256,21 21-96,1 22-64,-1 0 32,0-1 32,22 1 32,-43-22-160,21-42-32,-21 0 32,-21-43 64,-22-22 0,-21-42 64,0-42-64,-42-22 64,-22-64 0,-22-64 32,-42-22-224,0-20 0,0-22 96,22 21 64,20 43-96,23 42 32,20 43 0,21 43 0,22 43 128,65 42 64,-2 43-64,1 43-32,22 0-32,-1 21-64,0 0 32,0 22 32,22-22-32,-22 21-32,1 0 32,-1-42 32,-21 0 32,-21-43 96,-22-43-256,-21-21 64,-21-43 32,-43-63 0,0-22-32,-21-64 32,20 21 32,23 22-96,-1 42 0,22 21-320,42 65-160,0 21-608,65 64-224,42 43-2048</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3T22:02:27.613"/>
    </inkml:context>
    <inkml:brush xml:id="br0">
      <inkml:brushProperty name="width" value="0.12095" units="cm"/>
      <inkml:brushProperty name="height" value="0.12095" units="cm"/>
      <inkml:brushProperty name="color" value="#FFFFFF"/>
    </inkml:brush>
  </inkml:definitions>
  <inkml:trace contextRef="#ctx0" brushRef="#br0">4131 5178 5248,'-64'42'2016,"64"1"-1088,21 64-2208,22-43-160,-1 21 1440,22 43 736,1 22 96,41-1 32,1 22-224,0-21-96,-22-1-288,22-21-32,-22-42 96,-21-1-256,-21-42-32,0-1-96,0-42 0,-22-21 128,-42-22 32,-22-21 96,0-21 96,-42-22-64,-1-42-64,-20-1-64,20 22-96,22-43 32,0 43-32,21 21 0,1 22 64,42 21-32,-22 21-32,22 0 96,22 43 0,20-21-32,22 42 32,0 22-64,1 0-32,20 21 96,-42-21 0,21 21 32,-22-22 64,1 1-96,0 0-64,-22-22 0,1 0-32,-1 1 0,0-22 0,1-22 0,-22-20 0,-22-1 64,1-42 32,-43-22 96,0-21-96,-22-22 0,1 1-96,42 21-32,1 42 32,-1 22 64,43 43 32,43 64 96,21 63-96,21 22 0,22 43-192,0 21 0,-1 1 96,22-23 128,-42 23-32,21-23 0,-43-20 256,0-22 64,-22-43 160,-20 1 32,-1-43-416,0-43-96,-63-22-64,-1-63-32,-42-43 0,-1-43 64,-42-43-32,21 1-32,-21-1 32,21 22-32,22 43 0,42 21 64,-21 42 32,43 1 32,-22 42-160,22 22 32,0 21 0,21 21 0,21 43-96,0 21 64,22 22 32,0 43 64,21 21-32,0-1-32,-22 1 160,23-21 128,-44-22-97,22-21-31,-22-43-64,0-22-96,-21-42-64,0-21 32,-21-43 96,-22-64 32,1 0-128,-23-43 32,-20 0 0,21 22 0,0-22-96,21 43 64,1 21 32,20 21 0,22 44 192,22 42-96,20 64-32,1 21-32,21 22-32,0 21-96,-21 22 64,21 20 96,-21-20 32,-1-1 96,1-21 32,-22-21-32,1-21 32,-1-44-192,0 1-32,-21-22 0,0-42 64,-21-22-32,-22-42-32,-21-43-64,-43 0 32,1-43 32,-1 21 64,22 22-96,20 21 0,1 22 96,22 42-96,20 43-64,22 22 128,22 42 96,20 43-32,1 42-64,0-21 0,0 22 32,-22 20-32,0-41 64,1-23 64,-1 1 64,-21-22-192,21-42 0,1-21-192,-1-22 32,0-22 64,1-63 96,-22-43 0,0-43 64,0-21-64,-22-43 64,22-21-128,0 21 0,0 42-32,22 44 0,-1 42 64,-21 43 64,21 43-32,22 42 64,-22 86-64,22 0 64,0 42-64,0 43-32,-22 22 32,0-22-32,1 0 0,-1 22 64,-21-43 96,21-22 128,-21-42-192,0-22-64,22-21-96,-22-42-64,0-44 0,-22-42 96,1-43 0,0-42 32,-1-43 0,1 0 0,-22-22 0,22 22 0,0 0 0,-1 42 0,22 44 64,0 20 32,0 43-32,-21 22 32,21 64-64,0 21-32,21 21 32,-21 43-32,0 22-96,22 21 64,-22-22 32,0 1 64,21 20-96,-21-63 0,0 0 32,21-43 0,-21-43-96,22 1 0,-22-44 64,0-63 64,0-43 0,-22-22-32,1-20-64,0-23 32,-1 44 32,22-1 64,0 44-32,-21 20 64,21 44-64,0 20 64,21 44-64,-21 20 64,43 22-64,-22 22-32,1 20 32,-22 44-32,21-22 0,0 22 0,-21-1 0,22 0 0,-1-20 64,-21-23 96,21-20-128,1-22-32,-22-43-160,42-21 32,-42-64 64,22 0 32,-22-64 96,0-22 32,0-20-128,0-1-32,-22 21 32,22 22 64,0 43 0,0 21-32,-21 21 160,0 22 32,21 21-160,-22 0 0,22 42-32,-21 22 0,21 22 0,-43 21 64,43-1 32,-42 23 32,42-23-160,-22 1-32,1 0-64,21-22 0,0-42 0,0 0 0,0-43 0,21-22 96,-21-20 0,0-44 32,-21-42 64,0-43-32,-1 43-32,1 21 32,21 1-32,-22 42 0,22 21 64,0 0 32,0 43 32,0 21-160,22 1 32,-1 21 0,1 42 0,-1 0 0,0 1 0,1 21 0,-22-1 64,21-20-32,-21-1 64,21 1-128,-21-22 0,0-22 32,22-20 0,-1-1-160,-21-42-32,21-1 96,1-63 32,-1-43 64,-21 0 64,-21-43-32,21 21-32,0-20 96,-22 20 0,1 43-32,21 1-64,-21 63 96,-1 21 64,1 22-128,0 22-32,-1 42 0,1 43 0,21 21-96,-21 21 64,21 22 32,0 21 64,-22-21-96,22-21 0,0-22 96,0-43 96,0-42-352,0-43 96,0-43 128,-21-42-96,21-43 32,-22-43-32,22-21 0,-21-1 128,0 1 32,21 21-32,0 1-64,0 41-64,0 44 32,0 0 96,0 42 96,21 22-64,-21 21 0,21 64-32,1 0-64,-1 42-64,1 44 32,-1 21 32,0 0 64,1 21-32,-1-21-32,0 21 32,-21-21-32,22-43-96,-1-43 64,-21-21-32,0-64-64,0-21 96,-21-65 0,-22-42 96,0-43-96,-21 1 0,0-1 32,0 0 0,21 43 0,-21 21 64,43 22 32,-22 21 32,1 21-64,20 0-64,1 43 32,21 22-32,0-1 0,0 22 0,0-1 0,21 22 64,1 22-96,-1 21 0,22-1 32,-22 22 0,22-21 0,-1-21 0,1-1-96,-22-21 64,1-21-32,20-22 0,-20-21 64,-22-21 0,0-22-96,0-42 64,-22-22 96,-20 0 32,-1 0-32,0 22-64,22 0-64,-22 20 32,22 1 32,21 0 64,-21 22-32,-1-1 64,22 0-128,0 22-64,0 0 64,22 42 64,-1 22 0,22 21-32,42 42 32,-21 65 32,43-21-96,0 21-64,21 42 64,21-42 0,-42-22 32,0 1 64,-22-43-96,1-22 0,-22-42 32,-22-1 0,1-42-96,0-21 0,-22-43 128,-42-21 96,-1-1-32,-20-42-64,-1-21-96,-42-1 32,21 22 32,-1 0 0,23 21 0,-1 22 0,22 21 0,-1 21 64,22 43 32,22 43-128,20-1-32,1 44 32,0-1 64,0 22 0,21 0 64,-22-22-128,-20 1 0,20-1 32,1-21 0,-22 0-96,1-43 64,-1 22 32,-21-64 0,-21-1 64,-22-20-96,0-22 0,-42 0 32,0 0 64,20 21-32,-20 0 64,21 0 0,21 22 32,1 21-64,20 21-64,1 1-64,42-1 32,1 22 32,20 21 0,1 0 0,21 0 64,-21 0-32,-1 21-32,1-20-64,0-23 32,-22 1 32,22 0 64,-22-22-192,1-21 32,-22-21 32,21-22 32,-42 0 32,21-21 0,-43-21 64,0-1 32,-21-20-32,21 20-64,1 1-64,-1 21 32,22 21 32,-1 0 64,22 22-32,0 21-32,0 21-64,43 22 32,0 0 32,-1 21 0,23 0 0,-23-21 64,1-1-32,-22 22 64,22-21-128,-22 0 0,1-22-32,-22 0 0,0-21 64,0 0 0,-22-21 0,-20-22 64,-22 1-32,-43-44 64,0 1-64,0-22 64,1 0-128,20 22-64,1 21 64,-1 0 0,44 21 32,-22 0 0,42 22 0,-21 21 0,43 0-96,0 0 0,22 43 64,-1-1 64,22 22-64,0 1-64,21 20 64,-22 22 64,22-22 0,-42 1-32,-1-1 32,0-21-32,1 0 0,-44-43 0,1 22-96,0-43 64,-22-21-32,-21-22 0,0-21 64,-43-21 64,0-1-32,1 1 64,20-1-128,1 22 0,21 22 96,21 20 96,22 44-128,21 20-96,42 22-64,1 22 0,43-1 96,-1 1 0,-21-1 32,21 0 0,-21-21 0,-21 1 64,0-1-96,0-22 0,-1 1 32,-20-22 64,-1-21-32,-21 0-32,0-42-64,-21-22-32,-22-43 64,-21-43 64,0 1-64,0-22 0,21 0 32,43 43 0,0 0 0,0 43 0,64 21 0,0 42 0,64 22 64,22 43 32,21 21-32,-22 21-64,1 1-64,-22 21 32,21-22 32,-21 22 0,-21-22 0,-22-21 64,0 22-32,-42-44-32,0 1 32,-22-22-32,1 1-96,-22-44 0,-43 1 128,-21-43 32,-22 0 0,1-43-64,-22-21-64,1 21 32,20 0 32,1 22 64,21 21-32,0 43 64,21-22-128,22 22 0,-1 21 96,44 42 32,-1 22-192,22 43 0,21 21 32,-21 0 96,21 0 0,-22 1-32,22-23 32,-21 1-32,-22-21 0,1-22 0,20-22 0,-42 1 0,0-22-96,0-21 64,-21-42 96,-43-1 32,0-42-128,-21-1-32,-22-42 32,22 21 64,-1 0-64,22 22 0,21 0 32,1 21 0,42 42-96,0 22 64,42 22 96,1 20 96,21 22-128,0-21-32,-21 21 0,21 0 64,0 0-96,-21 0 0,-22 0 32,22-21 0,-22 21 0,0-21 0,1-22 0,-1 22 64,-21-22-96,0-42 0,0 0 32,-43-1 0,1-42 0,-44 0 0,22 0 0,0 0-96,22 21 64,-1 22 96,21 0 96,22-1-128,22 44-96,-1-1-64,43 0 96,0 22 0,22 0 96,-22-1-32,0 1-32,0-22 32,-22 22 32,1-22 32,-22 1 32,-21-22-64,-21 21 32,0-21-128,-43 0-64,0-21 128,-43-22 32,22 0 0,-22-21-64,0 22-64,22-22-32,21 21-32,21 0 96,0 0 0,22 22 96,42 0-32,43 42 64,22 0-128,20 44 0,23 20 32,20 22 0,0-22-96,-21 1 64,0-1-32,-21-21 0,-21-21 64,-1-1 0,-21-42-96,0 0 64,-43-21 96,-21-22 32,-42-63 32,-44-1 0,-42-43-64,-21-42-64,-1 21-64,22 1 32,22 41 32,-1 44 0,43 21 0,21 21 64,22 1-32,21 42-32,43 21-64,21 22-32,0 21 64,42 21 64,1 0 0,0 22 64,21-21-64,-22 20-32,-20 1 32,-1-21 32,1 20-32,-44-20-32,1-22-64,0-64-32,-43 0 64,0-22 0,-43-20 32,-42-65 0,-22-21 0,0-22-96,0 22 64,1-21 32,20 42 64,22 22-32,22 21-32,20 0 32,1 42-32,42 44 64,22 20-96,0 22 0,21 22 32,21-1 0,0 22 0,-21-22 0,1 1 0,-23-1 64,22-21-32,-42-21-32,20 0-64,-20-43-32,-22 0-32,-22-43 96,-42-43 0,0-20 96,-43-65-96,1 0 0,-1 0 32,22 0 64,-1 22-32,22 42-32,0 0 32,22 43 32,20 43-32,22 0-32,43 63 32,0 22 32,42 22-96,0 42 0,1-21 32,20 21 64,-20 0-32,-1-21-32,-21-1-64,0-20 32,-21-22 32,-22 0 0,1-43 0,-1 1 64,-21-22-96,-21-43 0,-22-21 32,-21-21 0,-21-44-96,-22 23 64,0-22 32,22-1 64,-1 23-32,22 20-32,0 1 32,43 42-32,0 22 64,42 21-32,0 42-32,22 23 32,42-1-32,-21 21-96,22 0 0,-22-21 128,0 22 32,-22-22 0,23 21 32,-23-42-128,-20 0 0,-1-1-32,0-42-64,-21 0 0,0-21 96,0-22 0,-42-21 96,-22-21-32,-1-22 64,-20-21-128,21 0-64,0 21 64,21 22 64,22 21 0,-22 21 64,65 43-64,42 43-32,21 42 32,0 1-128,22-1 64,-21 0 96,-1 1 32,0-22-128,-21 21 32,-21-42 0,0 21 0,-22-43 0,0 1 64,-21-22-96,0-22 0,-42 1 96,-1-43 32,0 21-32,-42-42-64,0-1-64,-1 1-32,22 0 64,0-1 64,21 22 0,1 21-32,20 22 32,22 21-32,22 0 0,-22 0 0,42 43 0,1-1 0,0 1 64,0 0 32,-22-22-128,22 22 32,-22 0 0,22-1 0,-22 1 0,0 0 64,-21-22-192,22-21 32,-22 0 32,-22-43 32,1 1 32,0-22 64,-22-22-96,22 1 0,-22-1-32,43 44 0,-21-1 128,-1 22 96,22-1-64,22 44 0,-1-1-32,22 43-64,-1 0-64,1 0 32,-22-21 32,22 21 0,0 21 0,-22-21 64,0-21-32,1 0-32,-22-22-64,21 1 32,-21-1-32,-21-21-64,21-21 0,-22-1 96,1-21 0,21 1 96,-21-1-32,-1-21-32,1 21 32,0 22 32,21-22-32,-22 22 64,1 21-64,21 0 64,-21 43-64,21-22-32,-22 43 32,22 0 32,0 0-96,22 22-64,-22-1 128,0 0 32,0-42-160,21 0 0,-21-22 32,0-21 32,0-43-128,-21-21 32,21-21 64,-22-43 96,22 0 0,-21 0-32,21-1 32,21 23-32,1 20 0,-1 1 64,-21 21-32,43 21 64,-43 22-64,42 42 64,-20 43-128,-1 43 0,-21 0 32,21 42 0,-21-42 0,0 85 64,0-21-32,-21 0 64,21-22-64,0 1 64,-21-22-128,21-43 0,0-21 32,0-21 0,0-22-160,0-42-32,0-22 96,0-63 32,0-23 64,-22-41 64,22-23-96,0 23-64,-21-1 64,21 21 64,21 44 0,-21 20-32,0 22 160,22 43 32,-1 42-160,-21 22-64,21 21 64,1 21 32,-22-21-96,0 64 32,0 22 0,0-1 64,0-21-32,0 22-32,0-22 32,0-21 32,21 0-96,-21-43-64,0-22 64,21-20 0,-21-22-64,-21-22 0,21-42 64,-21-21 64,-22-43-64,0-22-64,1 22 128,-1 0 32,0 21-96,1 43 32,20-21 0,1 42 64,0 22-32,21-1 64,0 22-128,0 22 0,21 20 96,-21 23 32,21-1-128,1 42 32,-22-20 0,0 21 64,0-1-32,0-20-32,0-22 32,0-22-32,0 1-96,0-21 0,0-22 64,-22 0 0,-20-65 32,-1-41 0,0-44-96,-21 1 64,0-22 32,21-21 0,-21 21 0,22 43 64,20 21-32,1 43 64,0 43-128,21 21 0,0 64 32,0 21 64,42 43-32,-20 22-32,20 21 32,1-1 32,-22-42-96,22 43 0,-22-21 32,1-22 64,-1-21-96,-21-43-64,21-22-32,-21-20 0,0-44 96,-21-20 64,0-44-64,-1 1 0,1-22 32,-22-21 64,43-21 32,-21 42 32,0-21-160,-1 21-32,1 0 32,0 22 64,21 21 0,-22 21 64,1 22 0,21 21 32,-21 42-160,21 22 32,0 0-64,42 86 0,-42-22 64,43 21 0,0 1 0,-1-1 64,-20-42-32,-1-21 64,0-22-128,1-43-128,-44-21 64,1-43 0,0-42 32,-22-22 64,0-21 64,1-43-96,-1 22-64,0-1 128,22 22 32,0 21-96,21 1-32,0-1 96,-22 64 32,22-21 64,0 64 64,0 21-160,22 22-96,-22 21 32,21 43 64,-21-22-64,21 86 0,1-43 32,-1 43 64,0-43-96,1 0 0,-1-21 32,-21-21 64,21-44-96,-21 1-64,0-43-32,-21-21 96,0-43 0,-1-22 32,-20-42 0,-1-21 0,22 20-96,-22 1 64,22 22 96,-1-1 96,1 21-128,21 22-96,0 0 96,-21 43 32,21 21 64,0 21 0,0 1-160,0 42 32,0 42 0,21 23 0,-21 20 0,21 22 0,1 0 0,-1 21 64,0-43-32,1 1 64,-1-43-128,-21-22 0,21-42-128,-21-22 96,0-42 32,0-22 32,-21-42 0,-22-44 0,22 1 64,-22 0-96,22 21-64,0 22 64,21-22 64,-22 43 0,22 0-32,0 21 32,0 1 32,22 20-96,-22 22 0,0 0 96,21 43 96,0 0-128,1 42-96,-1 22 32,0 21 64,1 0 0,-1 0-32,0-21 96,1 0 0,-1-43-128,0 0 32,1-43-160,-1 1 32,-21-44 128,0-20 64,0-1 0,-21-43-64,-1 1 32,1-22-32,0 22 0,-1 21 0,1 0 0,21 21 0,0 22 64,0 21-96,0 21 0,21 0 32,22 1 64,-22 20-32,22-20-32,0 21 32,-1-1-32,1 1 0,0 0 64,-1 21-96,22 0 0,-21 21 32,21-21 0,0-21 0,-21 0 0,-22-22-160,22-21 96,-22-21 32,-21-22 32,0 0 64,-21-21 32,0 0 32,-22 0-160,0 0 32,1 21 0,-1 1 64,22-1-32,-1 0-32,1 22-64,-1-1 32,22 1 32,0 21 0,0 0 0,22 0 0,-1 0 0,1 0 64,-1 21 32,0-21 32,1 22-64,-22-1-64,0 1 32,21 20-32,-21 1 0,-21-22 0,21 1 0,-22 20 0,1-42-160,0-21 32,-1-22 64,-21 1 32,1-22 32,-1-1 0,0 1 64,22 22-32,0 20-32,21 1 32,21 42-32,0 1 0,22 20 64,21 22-32,0 1-32,-21-1-64,0-22 32,-1 22-32,1-42 0,-22-1 64,1-21 0,-22-21 0,0-1 0,-43 1 0,0 0 0,-42-22 0,21 22 0,-22-22 0,22 22 64,0-22 32,22 21-128,-1 1 32,22 0-64,-1 21 0,1-22 64,21 22 0,0 22 0,21-22 64,1 21-96,-1 0-64,22-21 128,-22 22 32,0-1-96,1 1 32,-1-1 0,22 0 64,-22-21-96,0 0-64,1 0-32,-1-21 96,-21 0-64,21-22 32,-42-21 128,21-22 32,-21 1-128,-22 21 32,22 0 64,-22 0 32,0 42-32,22 22 32,0 22-64,-1 42-32,22 21-64,22 22 32,-1 0 32,22 0 64,-1-22-32,-20 0-32,20-42-64,-20 21 32,-1-21-32,-21-22-64,21-42 96,-21-1 0,-21-20 32,0-22 0,-1 21-96,-20-85 64,-22-22 32,0-20 64,0-1-96,-22 0 0,22-21 32,-21 21 64,42 21-32,-21 44 64,22 42-64,20 42-32,22 65 32,0-22-128,43 129 0,0-1 64,21 22 64,0 0-64,0-22-64,-22-20 64,1-23 64,0 1 0,-22-43-32,0-43 32,-21-21-128,-21-42 0,0-44 64,-1-20 0,-20-23 32,-22-20 0,21 0 0,-21-22 0,21 43 0,1 21 0,-1 43 0,22 0 64,-1 64-96,22 21 0,0 64 32,22 22 64,20 21-96,1 43 0,0-21 32,-22-1 0,22 22 0,-1-22 64,1 1-96,0-1 0,-1-21 32,-20-42 64,20-22-192,-20-43 32,20-21 32,-42-42 96,0-44-64,-21-42 0,-22-64 32,1-22 0,-22-21 0,21 22 0,0 21 0,1 21 0,20 43 0,1 21 0,21 43 0,-21 43 64,42 42-32,0 43-32,1 43 32,20 21 32,1-21 32,21 85 32,0 21-160,21-20-32,-21-1 32,0-21 64,0-22-64,-21-42 0,0-22 32,0-21 0,-22-42-96,0-1 0,-21-42-32,-21-43 96,-22-22-64,-21-42 32,-21 0 0,-1-43 0,1 43 64,0-21 0,21 42-96,0 21 64,0 22 160,21 43 64,22 0-64,-1 42-32,22 22-32,22 42-64,20 0 32,-20 22-32,20 0 0,22 0 64,-21 0-32,21-1-32,0 1-64,-21-22 32,-1-20-32,1-23 0,0 1 0,-22-22 0,0-42 0,1-22 0,-44-21 64,1-43 64,-43-42-96,0-22 0,-21-21 32,42 42 0,-21 22 64,43 43 32,-22 21-32,22 21-64,21 22-192,0 21-128,21 0-960,0 43-352,22-22-1695,0 0-705,-22 1 384</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03.499"/>
    </inkml:context>
    <inkml:brush xml:id="br0">
      <inkml:brushProperty name="width" value="0.02857" units="cm"/>
      <inkml:brushProperty name="height" value="0.02857" units="cm"/>
    </inkml:brush>
  </inkml:definitions>
  <inkml:trace contextRef="#ctx0" brushRef="#br0">4154 5720 6528,'-15'15'2464,"15"-30"-1344,0 0-896,15 15 576,0-15-224,16 0 64,-1-15 64,15 14 32,16-14-384,-1 15 224,16-1 64,14 2-128,1-1-32,15 15-225,15-16 1,15 16 192,0 0 96,30-15-192,16 0-64,15 15-32,-1-15 0,16-15-128,15 14-96,-16 1 0,16 0-32,15-15 192,0 15 128,0 0-32,15 0 64,-15-16-128,15 16-64,0-15 0,-15 0-32,-1-1-160,2 17 32,-32-2 0,1 1 0,-15 0 0,-16 15 64,-30-15-32,15 15-32,-30 0 32,-15 15 32,-15-15 32,-15 15 32,-15 0-160,-16 1 32,-15-2 0,0-14 64,1 15-32,-16-15 64,1 16-64,-16-16 64,-1 15 0,-14-15 32,0 0 0,0 0 0,0 15-160,-14-15 32,14 0-224,0 0 0,-15 0-960,15-15-416,-16 0-2271,1-30-961,15 14 768</inkml:trace>
  <inkml:trace contextRef="#ctx0" brushRef="#br0" timeOffset="-786">4139 5630 9728,'15'-76'3584,"0"61"-1920,16-45-1792,-16 44 576,15-14-416,-30 30 224,15 0 32,0 30-128,0 1 383,-15 29 193,15 31-96,1 15 32,-2 30-256,2 15 0,14 15-256,-15 31-32,0-1-64,0 16 32,0 15-64,1 14-32,-2-14 96,17 0 0,-16 0-32,15 0-64,1-1 32,14-14 32,-15-1-32,-15 1-32,15-15 96,-14-16 0,14 15-128,-15-29-32,15-16 224,0 0 192,0-30-160,1 0-32,-1-30-96,-15-16-64,0-14-480,0-16-160,1-30-1312,-2-15-543,-14-30-2529</inkml:trace>
  <inkml:trace contextRef="#ctx0" brushRef="#br0" timeOffset="1938">10958 5236 9472,'-15'15'3584,"30"-15"-1920,-15 15-1440,0-15 832,0 16-481,14-1-63,2 15-224,-1 16-32,0 14-160,0 0 96,0 31 0,0 15 64,1-1 64,14 31-32,-15 1 64,15-1-64,0 15 0,1 15-32,-1 1 0,15-16-64,-15 15 32,15-14 0,1-1 96,-1 0-160,16 0-96,-16-15-32,1 0 32,-1 0-32,0 0-32,-15 1 32,1-1-32,14-15 128,-14 15 160,-1-15-160,0-15 0,-15 14-64,15-29-64,1 15 96,-17-15 0,17 14-128,-16-14 32,15 0-64,0 0 0,-14-1 64,14 1 0,-15-16 0,0 1 64,0-15-32,-15 14-32,15 1 32,-15-31-32,0 16-96,-15-16 0,0 1-32,-15-16 0,-16-15-192,-14 30-64,0-14-128,-31-1-32,-30 0-32,-15 0 32,-15 0 288,-16 1 128,-14 14 320,0-14 128,44-17 192,-74 17 64,-1 14-288,-30-15-160,15-14-192,1 14 32,-16 15-128,-16-30-32,17 0 0,-16 0 64,15-15 64,15 0 96,0 0 0,16 0 64,-1 0-64,15 0 64,16 16-128,-1-16-64,1 14-32,-15-14 96,29 16 64,16-1 64,15 0 32,16 0 64,-2 0 96,32 0 64,-1-15-32,15 16-32,16-16-320,-1 15-128,16-15-64,0 14 32,-1-14 128,1 0 32,15 0 32,-1 0 0,1 0-160,0-14 32,15 14 0,0-15-32,0-1 128,15 1 64,-16 15-224,16-15-96,0 0-64,-15 0 32,15 15-160,0-15-96,-15-1 96,15 2 128,0-2 192,-15-14 96,0 15 192,15-15 160,-15 15-32,0-15 96,0-1-192,0 1-96,-1 0-32,16-15 32,-15 14-96,15-14 0,0-1 32,0 1 0,0 0 0,15 14 0,-30 1 0,15 15 0,0 0 0,-15 0 0,0 0-512,-15 15-128,15 15-447,0-15-129,-16 15-288,16 0-96,0-30-2080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17.330"/>
    </inkml:context>
    <inkml:brush xml:id="br0">
      <inkml:brushProperty name="width" value="0.02857" units="cm"/>
      <inkml:brushProperty name="height" value="0.02857" units="cm"/>
    </inkml:brush>
  </inkml:definitions>
  <inkml:trace contextRef="#ctx0" brushRef="#br0">3161 9557 9216,'-15'0'3520,"0"0"-1920,15 0-1376,0 0 832,0 0-320,0 0 31,0 0 1,15 0 64,15-14-448,0-2 288,16 1 64,14-15-160,16-1-96,-1 17-352,1-17-64,15 16-64,14-16 0,17 1 0,-32 15 0,15 0 0,-14 0 64,15-15-32,-15 15-32,0-1 32,-1 1 32,-14 0-96,-16 0 0,-14-1-384,-16 16-160,0-14-32,-15 14-32,0-15-352,-15 15-160,0-16-799,0 1-353,-15-15-1952</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17.703"/>
    </inkml:context>
    <inkml:brush xml:id="br0">
      <inkml:brushProperty name="width" value="0.02857" units="cm"/>
      <inkml:brushProperty name="height" value="0.02857" units="cm"/>
    </inkml:brush>
  </inkml:definitions>
  <inkml:trace contextRef="#ctx0" brushRef="#br0">4116 8936 10880,'0'-14'4032,"15"14"-2177,0-16-1887,1 16 736,14-15-352,-15 0-32,31 0-64,-1 15 0,0-15-128,0 15 128,15 15 128,-14 0-192,15-15-96,-16 30-64,-15-14 32,0-2 96,1 17 128,-17-1 0,-14 0 64,0 16-192,0-16-96,-14 16-32,-2-1-32,-14 0-160,0-15 32,0 16 0,0-1-32,-16 1 32,1-16 0,0 16-64,-1-16-32,16 0-384,-1-15-96,1 1-736,1-1-287,13-1-1729,1-28-1984,15-1 1696</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20.634"/>
    </inkml:context>
    <inkml:brush xml:id="br0">
      <inkml:brushProperty name="width" value="0.02857" units="cm"/>
      <inkml:brushProperty name="height" value="0.02857" units="cm"/>
    </inkml:brush>
  </inkml:definitions>
  <inkml:trace contextRef="#ctx0" brushRef="#br0">639 6491 7040,'0'-15'2720,"0"30"-1472,0-15-608,0 15 864,0-15-512,0 15-160,0 1-224,0 13-64,0 2-288,0-1 31,15 0 129,-15 16-160,16-15 0,-16-2-128,15 2-32,-15-1-32,0 16-64,15-31-64,-15 15 32,0 0 32,0-15 64,-15 1-32,15-2 64,0-14 224,-15 0 96,15 0 0,0-30 64,-16 15-128,16-30-32,-15 15-64,15-31 64,0 15-160,-15 1-32,15 0-64,15-1 32,-15 16-64,0-1-32,15 17 96,1 14 0,14 0-32,0 0 32,-15 14-64,15 2 64,1-1-128,-16 15-64,15 0-96,-15 1-32,15-1-96,-15 15-32,0-14 32,15-1 32,-14 0-32,-1 1 32,-15-16-256,15 15-64,0-15-736,-15 0-255,15 1-1217,-15-16-512,0 0-96</inkml:trace>
  <inkml:trace contextRef="#ctx0" brushRef="#br0" timeOffset="370">1047 6627 7552,'0'-15'2880,"0"15"-1536,0 15-864,0 1 768,0-1-384,0 15-32,0-15-288,15 15-64,-15 0-288,15-14-65,0 14 65,-15-15-96,16 0-64,-2 0 256,17 0 128,-16-30 64,0 15 128,15-15-64,-30 0-32,16 0-192,-2-1-64,-14-14-128,0 0-224,-14 0-512,-2 15-192,16-15-576,0 15-255,0-1-1025,0 1-448,16 0-480</inkml:trace>
  <inkml:trace contextRef="#ctx0" brushRef="#br0" timeOffset="988">1304 6491 8960,'0'0'3328,"15"15"-1792,-15 0-1024,0 1 864,15-1-672,-15-1-161,0 2-319,15 14-96,-15 0-64,0-15-64,16 16 32,-16-16-32,0 0 0,0 0 0,0 0 0,0 0 0,0-15 0,14-15-96,-14 0 288,0 0 96,0-15-64,16-1 32,-16 16-32,15-15 32,-15 15-128,15-16-32,0 31 32,-15-14 64,15 14-32,0 14 0,0-14-32,1 16 0,-16-1-160,0 15 32,14-15-160,-14 0 32,0 16 64,0-16 32,0 0 32,0-15 0,0 0 0,0 0 64,0 0 32,16-30 32,-16 15 0,0-1 64,0-14 32,15 0 96,-15 15-160,15-15-32,0 15-64,0 15 32,0 0-64,0 15 64,0-1-64,0 2-32,1 14-192,-1-15-32,15 15-192,-30 1 32,15-16-448,0 0-96,1 15-736,-16-15-191,14-15-1921,-14 15-1632,0-15 2144</inkml:trace>
  <inkml:trace contextRef="#ctx0" brushRef="#br0" timeOffset="1487">1652 6279 6912,'-30'-76'2624,"15"46"-1408,15 15-704,0 0 768,0 15 96,0 0 128,0 0-608,0 15-193,15 0-447,0 0-96,0 15 32,16 1-96,-16-1-64,0 0 0,0 15-32,0-14-96,1-1 0,-2 15-96,2-15 32,-16 1-64,15-1 0,-15-15 32,0 0 128,0 0-32,0 0 33,0-15 414,0 0-63,0-15 96,0-15-96,0 15 0,15-15-160,-15-1-32,15 16 32,0 0 0,0 15-64,0 0 32,1 0 0,-1 30 96,0-14-160,0 14-96,-15 0-192,15 0 0,-15 0-32,0 0 96,0-14-96,-15-1 32,0 0 64,0 0 32,0-15-64,-1 15 64,-14-15-191,15-15-33,0-15-480,0 15-192,15-15-1056,0 14-416,0 1-704</inkml:trace>
  <inkml:trace contextRef="#ctx0" brushRef="#br0" timeOffset="1840">2030 6597 8448,'30'0'3168,"1"0"-1728,-1 0-992,-30 0 896,15 0-256,0-15 95,-15 15-319,15-16-64,0 2-448,-15 14 64,15-31 96,-15 16-64,0-15 0,15 15-256,-15 0-64,0-16 0,-15 31 0,0-15-160,0 15-32,0 15-64,0 0 0,0 16 0,15-1 0,-16 0 0,32 15 96,-16-14-64,15 15 32,0-16 0,15-15 0,-15 15-160,15-30-96,-15 16-512,1-2-224,14-14-544,-15 0-223,0 0-641,0 0-192,15-14-640</inkml:trace>
  <inkml:trace contextRef="#ctx0" brushRef="#br0" timeOffset="2158">2423 6370 7808,'0'-16'2976,"15"16"-1600,-15 0-768,0 16 832,0-16-320,15 15-96,-15 0-513,0 15-159,0 0-224,15 1-96,-15-1 0,0 15-32,16-15 0,-16-14-96,0 14 64,0-15 32,0 0 64,15-30 320,-15 15 0,0-15 32,0-15-96,0 0 32,0-1-128,0-14-64,0 15-160,0-1-64,0 1-544,0 0-160,15-1-544,0 17-127,0-17-641,1 16-288,-2 0-1280</inkml:trace>
  <inkml:trace contextRef="#ctx0" brushRef="#br0" timeOffset="2458">2665 6279 10496,'0'15'3936,"-15"-15"-2112,15 0-1569,0 0 929,0 0-736,15 15-160,-15 0-192,0-15-96,15 16 32,0 14-32,0-15 64,1 15-32,14 0-32,-15 1 32,-15-1 32,16-15-96,-2 0 0,-14 0 96,0 15 32,0-15-32,0 16-64,-14-16-64,-2 0 32,1 15-608,-15-30-224,14 16-1023,1-2-417,15-14-1888</inkml:trace>
  <inkml:trace contextRef="#ctx0" brushRef="#br0" timeOffset="3061">3028 5901 7040,'-15'0'2624,"15"15"-1408,0-15-512,0 15 896,0 1-352,0 14-64,15 0-321,-15 15-159,15 0-384,0 16-64,0-16 64,-15 16-192,16-1 0,-16 1-64,15-1 32,-15 1-64,15-16 64,-15 0-128,15-15 0,-15 0 32,0 1 0,15-16-1056,-15 0-415,0-15-1185,0 15-448</inkml:trace>
  <inkml:trace contextRef="#ctx0" brushRef="#br0" timeOffset="6049">2650 6506 7808,'-16'-16'2880,"16"16"-1536,-14-30-288,14 30 992,0-15-513,-16 15-127,16 0-576,0-16-96,0 16-448,0 0 32,0 16 32,0-16-288,0 30 0,0-15 0,0 15 32,16 16-128,-2-16 32,2 16-64,-1-1-64,0-30-64,-15 16-32,15-16 128,-15-1 32,0-14 64,0 0 0,0 0 0,0-29 0,0 13 256,-15-14 160,0-15 64,15-1 32,-15 1-64,-1 14-32,2 1-224,14 0-64,-16 15-64,16 15-64,0 0 32,0 15-32,0 0 0,0 16 0,16-17-96,-16 17 0,14-1-96,-14 0 32,16 1 32,-1-16-32,-15 0-32,0 0 32,15-15 96,-15 15 96,-15-30 0,15 0 64,0 0 0,-15 0 96,-1-16 96,2-14 64,-2 15 32,16-16 64,-15 31-288,15-15-96,0 14 0,0 16 32,0 0-32,0 16-64,15-1-128,1 15 0,-2 0-96,-14 1 0,16 14 32,-1-15 64,0-14-32,0 14 128,0-15-64,0 0-32,-15 0 160,15-15 32,1 0 0,-16-30-64,15 15 32,-15 0 32,0-16 32,0-14 96,15 15 32,-15-1 32,0 1-224,15 0 0,-15 15-32,15-15 64,0 14-192,-15 1 32,31 15 96,-16-15 64,15 0-96,-15 15-32,0-15 32,0 15 64,-15 0 64,0 0 32,0 0-64,-15 15-64,0-15-128,0 15 0,0-15 192,-15 0 128,-1 0-96,1 0 0,0 0 32,-1 0 0,1 0-64,0 0-64,15 15 32,-16 0-32,31 1-96,-14 14 0,-2 0 64,16 1 0,0-1-128,0 15-32,0-15 0,0 1 128,0-16-32,0 15 32,16-30 64,-16 30 0,0-30 0,0 0 64,0 0-32,0 0-32,0 0 96,0-30-64,0 15 64,0-15-64,14-1 64,-14 1-64,31-15-32,-16 15-128,0-1 0,15 16 128,-15 0 128,16-15-96,-16 30-32,0-16 0,-15 16 0,15-15 64,0 15 32,-15 0-32,0 0 32,-15 0-64,0 0-32,0 31-64,0-17 32,-16 2 32,1 14 0,15-15-224,-15 15 0,15-14-416,-1 14-64,-14 0-1024,15 0-480,-15 1-3423</inkml:trace>
  <inkml:trace contextRef="#ctx0" brushRef="#br0" timeOffset="6781">685 8486 10624,'15'0'4032,"0"0"-2177,0 15-1823,-15 0 864,16 16-480,-2-2 0,17 2-160,-31 14-96,15 0-64,0 1-96,0-1 32,-15 0-32,15 1 0,-15-16 0,0 16 0,0-16 0,0-15 64,0 15-32,0-15-32,0-15 224,0 0 96,0 0 96,0-30 160,0 0 96,-15-16 64,15 1-192,0 0 0,0-1-320,15 1-128,1 15 0,-1-1 0,-1 17 32,17 14 64,-1 14-96,0 2 0,-14 14-96,14 0-32,0 0-320,0 0-96,-15 1-128,16-1-64,-1 0-320,-15 1-128,0-17-704,0 2-2335,1-16 191,-2-16 96</inkml:trace>
  <inkml:trace contextRef="#ctx0" brushRef="#br0" timeOffset="7035">1289 8804 6400,'0'-15'2464,"0"15"-1344,-15 0-256,15 0 864,0 0-416,0 15-32,0 1-608,0-2-160,0 2-321,15-1 97,-15 0 32,15 0 32,0-15 96,1 15-32,-2-15 0,2 0-32,-1-15 0,15 15-64,-15-15-32,0 0-96,0-16-32,1 17-192,-16-2-32,0-14-416,0 15-160,0-15-1216,0 15-479,0 0-833,14-16-288,-14 1 256</inkml:trace>
  <inkml:trace contextRef="#ctx0" brushRef="#br0" timeOffset="7584">1607 8562 8576,'30'15'3232,"-30"-15"-1728,0 30-1184,-15-30 736,30 16-288,-15 14 0,-15-15-225,15 15 1,0-15-320,15 0-128,-15 16 0,0-17-64,0 17 64,15-16-64,-15-15-32,0 15 32,16 0 32,-2-30 96,-14 15 64,0-15-96,0 0-32,16 0 96,-16-15 32,15-1 96,-15 1 128,0 15-128,0 0 0,0 0-128,15-1 96,0 32-32,0-16-128,0 15 0,-15 15-128,16-15-96,-16 15-96,0-14-32,14 14 32,-14-15 128,0 0 96,0-15 64,0 0 32,0 0 0,15-15 64,-15 0 32,0-1 96,0 2 32,16-32 96,-1 16 128,-15-16-320,15 32-64,-15-2-64,15 1 0,0 15-224,0 0-64,1 15-160,-2 1 32,-14-2-192,16 2-96,13 14-32,-13-15-32,-1 15-224,0-30-96,0 15-448,-15-15-159,15 16-1217,-15-16-448,0 0-352</inkml:trace>
  <inkml:trace contextRef="#ctx0" brushRef="#br0" timeOffset="8102">1999 8244 8576,'0'-90'3232,"0"74"-1728,0 1-992,0 0 928,0 15-416,0 15-33,15-15-287,0 31-128,0-1-320,-15-15-96,16 15-32,14 31-64,-15-16-64,0 0 32,0-15-32,-15-14-96,15 29 64,-15 1-32,15-16 0,0 0 0,-15-15 0,0 0 64,0 0 64,0 0-32,0-15-32,0 16 160,15-32 128,-15 1 32,0 0 128,15-15-32,1 0 0,-1 0-224,0 14-64,0 1-64,0 15-64,15 0 32,-15 15 32,0 1-192,1-1 32,-2 0-128,-14 15 0,0 0 32,0 16 128,-14-16 32,14-15 32,0 15 0,-31-30 64,1 15 96,0 0 64,15-15-192,0 0-64,0 0-352,15-15-96,-16 0-864,16 0-352,0 0-671,16 0-257,-1 0-864,0 15-832,15 0 1824</inkml:trace>
  <inkml:trace contextRef="#ctx0" brushRef="#br0" timeOffset="8394">2469 8637 8064,'30'-15'3072,"1"-1"-1664,-1-14-512,-30 30 1024,15-15-513,-15 15-159,15-15-448,-15 0-96,15 0-416,-15-15 96,0 0 64,0 14 32,0 2 32,0-17 0,0 31 96,-15-15-64,0 15-32,0 0-256,-1 30-160,2-14-64,-1 14-32,15 15-224,0-15-96,0 0-160,0 1-64,0-1 32,15 15 0,-1-15-64,2 0-64,-1-15-64,-15 0-32,30-15-512,-15 0-159,0 0-737,1-15-256,-2 0-1472</inkml:trace>
  <inkml:trace contextRef="#ctx0" brushRef="#br0" timeOffset="8716">2725 8502 10496,'-15'-15'3936,"15"15"-2112,-15 0-1345,15 0 993,0 0-576,15 15-128,-15-15-448,15 16-192,-15 14-96,15 0 32,0 0 32,-15 0-384,15 1-128,-15-1 32,0 0 96,16-15 224,-16 1 96,0-16 96,0 14 0,0-28 128,0 14 160,0-16 64,0 1 96,0 0-32,0-30 32,15-1-96,-15-14-32,0 15-480,15-1-192,0 16-544,-15 15-224,15-16-832,0 16-352,15 15-1247,1 0-545,-17-15 256</inkml:trace>
  <inkml:trace contextRef="#ctx0" brushRef="#br0" timeOffset="9121">3118 8063 8704,'-15'-30'3328,"30"14"-1792,-15 1-864,15 0 896,1 15-481,-1-15-159,0 30-384,0-15-192,0 15-192,0 16-64,1-1 96,-2 0-96,-14 15-64,0 1-96,0-1-32,0 0 64,-14 1 0,14-1-64,-16 0 64,16-15 32,0 1 0,0-1 64,0-15 96,16 0 288,-2-15 160,17 0 0,-16 0-64,15 0-224,0 0-64,0 0-128,16 0-96,-1 0-288,-30 0-160,15 0-1056,-30 16-416,0-16-2239,-14 0-2305,-2 29 2048</inkml:trace>
  <inkml:trace contextRef="#ctx0" brushRef="#br0" timeOffset="-4247">3723 8410 8960,'-15'16'3328,"15"-16"-1792,15 14-1312,-15-14 736,0 0-224,15 0-1,0 0-31,15-14 32,1 14-416,14-31 32,1 16 64,14 0-224,16 0-96,-1 0-160,16 0 32,-16 15 96,31-15 32,-15 15 32,30-15 0,-30-16 0,15 16 0,-31 0 0,1 0 0,-16 15-64,-29-15-64,14 15 32,-15-15 32,-14 15-608,-2-15-1600,-14 0-191,0-15-1025,0 14-352,0-14 512</inkml:trace>
  <inkml:trace contextRef="#ctx0" brushRef="#br0" timeOffset="-3862">4842 7821 9216,'0'-15'3424,"30"15"-1856,1-15-1408,-1 15 704,-15 0-480,15 0-64,0 0 160,16 15 127,-1 0-287,0 0 160,16 30 96,-1-14-320,1-1-64,-1 0-192,-15-14-32,1 13 96,-1-13 32,-30 14 96,15-15 96,-30 15 0,-14 1 64,-2-1-192,-14 0-96,-15 1 32,0-1 0,-16 0-192,15 15 0,-14-14 32,15-1 96,0 0-160,-1 1 32,16-1-608,0-15-192,0 15-1503,14-15-3553</inkml:trace>
  <inkml:trace contextRef="#ctx0" brushRef="#br0" timeOffset="9806">1092 10890 10752,'-30'-15'4032,"30"15"-2177,0-15-1471,0 15 960,0 0-640,0 15-64,0 0-384,0 0-96,15 15-96,-15 16-64,15-16 32,0 0-128,0 16 0,-15-16-32,0 0 96,16-14 0,-16-2 96,0-14-32,0 0-32,0 0 160,0-14 128,0-17 192,0-14 96,0-1 128,0-14 96,14 14-288,-14 1-64,16 0-256,-1-1-128,0 31-128,0 0-32,16 15 128,-1 15 32,0 0-224,1 16-64,-1 14-32,0-15 0,1 15-64,-2-14-32,-13-1-96,14 0-32,-30 1-1088,15-16-416,-15 0-191,16-15-801,-16 0-256,14 0-256</inkml:trace>
  <inkml:trace contextRef="#ctx0" brushRef="#br0" timeOffset="10099">1637 10906 6656,'0'-31'2528,"-15"31"-1344,15-14-320,0 14 864,0 0-256,0 14 0,0 2-641,15-1-223,-15-1-384,15 17 64,1-16 32,-2 0-32,2 15 0,-1-30-96,-15 15 32,15-15 160,0 0 128,0 0-64,0-15 64,-15 0-288,16-15-128,-16 15-160,14-16 32,-14 17-896,0-17-416,0 17-1343,0-2-609,0-14-1184</inkml:trace>
  <inkml:trace contextRef="#ctx0" brushRef="#br0" timeOffset="10584">1939 10694 9600,'0'0'3584,"0"0"-1920,0 15-1312,0-15 895,0 15-383,0 0-96,0 16-192,0-1 32,0 0-320,0 1-96,0-17-64,0 17-64,15-16 32,-15 0-128,0 0-64,15-15-32,-15 0 96,0 0 64,15-15 128,-15 0 0,0-15 64,16 0 64,-16-1 160,0 1-256,14 0-32,2 30-96,-16-16 32,15 16 0,0 16 96,-15-2-160,15 2-96,-15 14-64,15 1 96,-15-1-64,0 0-32,15-15 96,-15 0 64,16 0 128,-16-15 128,15 0 64,-15 0 32,15-15 0,-15 0 64,15-15-32,0-1 0,-15 1-160,15 15 0,-15-15-160,15 30 0,0 0-96,0 0-96,1 0-288,-1 30-96,0-15-32,0 1 0,-15-2-64,15 17-64,0-16-320,0 0-192,-15-15-896,15 15-351,-15-15-1825,0 15-1376,0-15 2368</inkml:trace>
  <inkml:trace contextRef="#ctx0" brushRef="#br0" timeOffset="11392">2332 10331 10496,'-15'-61'3936,"15"61"-2112,0-15-1153,0 15 1057,0 0-736,0 15-128,15 0-352,-15 16-64,15-1-256,0 0-128,15 0-32,-15 16-32,1-1 0,-1 0-224,0-14 0,0 14-256,0-15-96,-15 0 320,0 1 128,0-1 0,0-15 96,0 0 96,0-15 96,0 15 64,0-30 32,0 0 0,15-15 64,-15 0-96,16-16 32,-16 16-96,15-1 64,-1 1 0,2 15 32,-1 15-64,0-15 32,0 30-192,0 0-96,0 1-128,-15 14-32,16 0-32,-16-15 64,0 0-32,-16 16 0,16-1-32,0 0 64,-15 0-224,0-15-832,0-30-1248,0 0 65,15 0-737,0-15-224,0 0 352,0 14 5664,15 1-512,0 0 64,0 0-480,0 15-384,1-15 0,-1 15-33,0-15-703,15-1 288,0 2 192,-15-17-256,16 16-160,-16-15-224,0 15-96,0 0-128,-15 0 32,15 0-64,-15-1 0,0 1-96,0 0 32,-15 0-64,0 15-32,15 0 32,-15 0 32,0 15-256,-1 15-96,16-14 0,0 14 0,0-15-32,0 15 32,16 15-64,-1-15 64,15-14-64,-15 14 0,16-15-512,-16 0-256,15-15-607,-15 0-257,0 0-96,0 0 32,0-15-96</inkml:trace>
  <inkml:trace contextRef="#ctx0" brushRef="#br0" timeOffset="11719">3028 10451 10240,'-15'-14'3872,"15"14"-2112,0 0-1057,0 0 993,0 14-704,0 2-128,15-16-352,-15 15-64,15 0-256,-15 15-128,0 0 32,15-14-352,-15 14-64,0-15 0,15 15 32,-15-30 192,0 15 32,0-15 64,0 0 0,16-15 128,-16 0 160,0-15 32,0 14 64,0 2-128,0-17 0,0-29-224,0 15-96,0-1-544,15 16-224,-15 0-800,15 0-224,0-1-1215,15 1-2561</inkml:trace>
  <inkml:trace contextRef="#ctx0" brushRef="#br0" timeOffset="12401">3421 10074 8320,'-15'-16'3072,"0"16"-1664,15-14-928,0 14 832,0 0-64,0-16 31,0 16-63,15-15-32,0 15-640,0-15 96,0 15 32,0 0-224,1-15-96,14 15-192,-15 15-128,15 0-160,-15 0 0,0 15 0,-15 16-32,0-1 128,-15 0 0,0 1 32,15-1 0,-15 1 0,0-16 64,0 0 96,15-15 128,-16 0 0,16 1 0,16-16-32,-1 0 0,0 0-128,15-16-32,1 16-96,-16 0-32,15 0 32,0 0 0,-15 16-96,0-1 0,0 0-96,1 0 32,-16 0 96,14 30 96,-28-14 0,14-1 64,0-15-64,-31 15 64,1 16 0,-16-1 96,1-15 32,-15 15 32,15-14-128,-1-1-96,16-15-288,0 0-160,0 0-576,14 0-224,1-15-992,0-15-352,15-15-2687</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35.465"/>
    </inkml:context>
    <inkml:brush xml:id="br0">
      <inkml:brushProperty name="width" value="0.02857" units="cm"/>
      <inkml:brushProperty name="height" value="0.02857" units="cm"/>
    </inkml:brush>
  </inkml:definitions>
  <inkml:trace contextRef="#ctx0" brushRef="#br0">9446 5958 7040,'0'0'2624,"-15"0"-1408,0 0-640,15 0 736,0 15-32,-15-15 0,15 0-65,0 0-31,0 0-640,15 0-128,-15-15 32,15 15-192,16-15 0,-1 15-64,15-15-32,16 15-96,14-15-64,16-1 32,0 16-32,-1-15 0,31 0 0,15 0 0,16-15 0,14 0 0,0-1 64,16 1-32,-16 0-32,1 0-64,-1 14-32,-15 2 320,0-2 160,0 16-96,-15-15-96,-15 15-96,1 0-96,-32 0 32,1 0 32,-31 0-96,1 0 0,-16 0 32,-15 0 64,-14 15-32,-1-15 64,0 0-224,-15 0 32,-15-15-128,15 15 64,-15 0-192,-1-15-96,2 0-32,-17 0 32,1 0 96,0-1 64,-15 1 32,14-15 64,-15 15 256,16-15 192,0 0 160,0-1 64,0 16-64,14-15 0,2 30-160,14-15-96,0 0 64,14 15 64,2 0-64,29 0 32,0 15-160,16 0 0,15 0-32,-1 0-64,-14 15 32,14 1-32,-14-1 0,-16 15 0,1 1 0,-31-1 0,-1 1 192,-14 14 128,-14-15-96,-17 1-64,-14-16-64,-1 15 0,-14-15-64,-16 16-32,1-16-256,14 1-96,-14-17-576,-1 17-224,16-16-1024,14 0-447,16 0-1857,0 15-1216,0 0 2560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36.682"/>
    </inkml:context>
    <inkml:brush xml:id="br0">
      <inkml:brushProperty name="width" value="0.02857" units="cm"/>
      <inkml:brushProperty name="height" value="0.02857" units="cm"/>
    </inkml:brush>
  </inkml:definitions>
  <inkml:trace contextRef="#ctx0" brushRef="#br0">9809 7375 8320,'30'0'3072,"-14"0"-1664,-1 0-1088,0 0 736,0 0-512,0 15-128,0-15-64,-15 0 0,30 0-160,-14 16 223,-1-16 193,15 0-128,0 0 64,15 0-128,1 0 0,30-16-160,-1 16-96,0-15 0,1 15-32,15-15-64,15 15-64,0-15 32,-1 0-32,1 15 0,0-31 64,15 17 32,-15-2 96,15-14-96,0 15 0,-31 0-96,17 0-32,-2-16 32,-14 16 0,-15 0 64,-16 0 32,1 0 96,-1 0 96,-14 15-64,-16-16-64,0 16-64,0-14-96,-15 14 32,0-15-32,1 15-96,14-16 64,-15 1 32,0 0 0,0 15 0,0-15 0,16 0 0,-16 15 0,0 0 0,15-15 64,-15-1-96,0 16 0,-15-14 32,30 14 0,-14-16 0,-1 1 0,15 0 0,0 15 64,-15-15-32,15 0-32,1 15-64,-16-15-32,0 15 128,0 0 32,-15-15-96,0 15-32,0 0-64,0-16 96,0 16-160,-15-15 64,0 15 64,15-15 32,-15 0 32,0 0 0,-16 0 0,16-1 0,-15 16 128,15-29 64,-15 13 64,15 16 0,-16-15-64,16 15-32,0-15-96,0 15-64,15 15 32,0-15-32,15 15 64,0-15 96,15 31-128,16-17-32,-1 2 0,16 14 0,-16 0 0,1 1 0,14-1 0,-30 0 64,0-15-32,0 16 64,-30-1 0,0 0 96,0 0-96,-30-15-64,0 16 0,-15-1 32,0 0-96,-16 15-64,0 1-96,1-16-32,-16 0-224,1 0-128,14 1-544,1-1-224,-1 0-992,1-14-447,15 13-1665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37.985"/>
    </inkml:context>
    <inkml:brush xml:id="br0">
      <inkml:brushProperty name="width" value="0.02857" units="cm"/>
      <inkml:brushProperty name="height" value="0.02857" units="cm"/>
    </inkml:brush>
  </inkml:definitions>
  <inkml:trace contextRef="#ctx0" brushRef="#br0">10150 8833 9216,'-16'0'3520,"1"0"-1920,0 0-1440,15 0 704,0 0-544,0 0-96,0-14-96,0 14 0,0 0-64,0-16 383,15 16 161,0 0-32,1 0 0,14 0-256,-15 0-64,31 0-64,-17 0-32,17-15-192,-16 15 32,15-15 128,1 0 160,-1 15 32,31-30 128,-1 15-96,16 0-32,-16 0-192,16-1-96,0 1-96,0-15 32,-1 15 96,17 0 32,-2-1 32,-14-13 0,30 13-64,-15 1-64,0 0 32,-1-15-32,1 15 0,-15 15 64,0-15-32,-16 15-32,1-15 32,-16 15-32,1 0 64,-16 0 32,1 0-32,-1 0 32,0 0-64,1 0-32,-16 0-64,0 0 32,1-16 32,-2 16 64,2 0-32,-1 0 64,0 0-128,0-15 0,-14 15 32,14 0 64,-15 0-32,0-14-32,0 14 32,0 0 32,-15 0-96,16 0 0,-16 0 96,0 0 32,0 0-192,-16 0 64,16-16 64,0 16-64,-30-15-64,15 0-32,-15 0 96,-1 0 0,1 0 32,0-16 0,0 16 64,-1 0-32,-14-15 64,15 0 0,0-1 32,15 17-64,-1-17 32,1 16 0,0 15 32,15-15-64,-15 15-64,15 0 32,0 15-32,0 0 0,15 0 64,0 1-32,16-2-32,14 2 96,15-1 0,1 15-32,0 0-64,-1 0 32,0 1-32,-14-1 0,-1 0 64,-15 1 32,1-17 32,-17 17 128,-14-16 160,0 15-160,-14 0 0,-17-15-128,-14 0-96,-15 16-96,-1-1 32,0-15 32,1 30 64,-1-14-96,1-16-64,15 15 64,-1-15 0,16 0-416,0-15-160,15 0-384,0 0-192,0-15-1216,-1-15-511,32 0-2337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4-12T20:39:33.800"/>
    </inkml:context>
    <inkml:brush xml:id="br0">
      <inkml:brushProperty name="width" value="0.08571" units="cm"/>
      <inkml:brushProperty name="height" value="0.08571" units="cm"/>
      <inkml:brushProperty name="color" value="#ED1C24"/>
    </inkml:brush>
  </inkml:definitions>
  <inkml:trace contextRef="#ctx0" brushRef="#br0">18370 10194 8448,'0'15'3168,"0"-15"-1728,0 15-768,-15-15 1248,15 0-1089,-15 15 161,15-15-640,-15 0 96,-1 16-288,1-16 416,-15 0-320,0 0 512,0 14-448,-1-14 288,1 0-352,0 0 192,-16-14-224,16 14 64,-15 0-160,15-16 0,-1 16-64,1 0-64,0 0 32,15 0-32,-15 0 0,-1 16 0,16-2 0,-15 2-96,15-1 64,-15 30 96,-1-14-32,16 14-32,0-15 32,15 0 32,0 1-32,0 14 64,0 0-64,15 1-32,-15-1 32,15-15-32,-15 1 0,16 14 64,-1 0-32,-15-14-32,0-1 32,0 0 32,14 0-32,-14 0-32,0-14 32,16-16-32,-16 0 0,0 0 0,15 0 0,-15-16-96,15 16 64,15-30 32,-15 15 0,16 0-96,-1-15 64,0 15-32,0 15 0,16-15 64,-16 15 0,16 0 0,-1 0 0,15 15 0,16 0 0,-16 0 64,1 15-32,-16 0 64,0 16-64,-14-16 64,-1 16-64,0-1 64,-14 0-64,-2 1 192,-14-1-128,-14-15 320,14 0-224,-16 1 160,1-16-192,-30 0 0,-1 0-96,-14 0-64,15 0 32,-31-15-128,16 16 64,-16-16-192,16 14 128,-1-14-256,0 0 224,1 0-672,15-14 480,-1-2-1728,1 16 1152,0-15-5439,14 0 3519</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15.810"/>
    </inkml:context>
    <inkml:brush xml:id="br0">
      <inkml:brushProperty name="width" value="0.02857" units="cm"/>
      <inkml:brushProperty name="height" value="0.02857" units="cm"/>
    </inkml:brush>
  </inkml:definitions>
  <inkml:trace contextRef="#ctx0" brushRef="#br0">3466 6460 7552,'0'0'2880,"0"16"-1536,0-16-1088,0 0 768,0 0-352,0 0-64,0 0-96,0 15 96,15-15-352,0 0 224,1 0 127,-1 0-127,15 0 0,0 0-160,0 0-32,16-15-96,-1 15 32,0-16-128,16 16 0,-1-15-32,1 0-64,14 0-64,16 0 32,-15 0 32,15 15 64,-16-30-32,16 30 64,-1-15-64,1-1-32,-15 1 32,-1 15 32,1 0-32,-16-15-32,1 15 32,-16 0 32,1-15-32,-1 15-32,-15 0 32,-15 0 32,15 0-32,-14 0 64,-1 15-64,0-15-32,-15 0 32,15 0 32,-15 0-32,0 0 64,0 0-128,0 0 0,-15 0 32,15 0 64,-15-15-32,15 15 64,-15 0-64,-1-15-32,1 15-64,0-15-32,0-1 64,0 16 64,0-14 0,-15 14-32,15 0-64,-1-16-32,16 16 64,-15-15 64,15 15-64,-15-15 0,15 15-32,15-15 0,-15 15 64,15-15 0,-15 15 0,0-15 0,0 15 64,0 0 32,0-15-32,0 15 32,-15-16-64,0 16-32,15-14 96,0-2 64,0 1 0,0 0 64,0 15-128,0-15-64,15 15 0,0 0-32,1 15-96,-1 0 0,15 0 128,0 15 96,15-14-96,-14 14-96,29-15 96,-15 15 32,1-15 0,-1 15-64,0-14-64,1-1 32,-16 0 32,-15 0 64,0 0 96,-15 0 128,-15 16-64,-15-1-64,-1 0 0,-29 15-32,15-14 0,0 14 0,-1-15-64,1 16-64,15-31-192,-16 15-32,16-15-608,15 0-192,0-15-1216,-1 0-479,2 16-1761,14-2-1120,0-14 2656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51.554"/>
    </inkml:context>
    <inkml:brush xml:id="br0">
      <inkml:brushProperty name="width" value="0.02857" units="cm"/>
      <inkml:brushProperty name="height" value="0.02857" units="cm"/>
    </inkml:brush>
  </inkml:definitions>
  <inkml:trace contextRef="#ctx0" brushRef="#br0">4933 6034 8064,'0'30'2976,"0"-15"-1600,0 1-960,15-2 768,-15 17-320,15-1-96,-15 15-320,16 1-128,-16-1-161,15 0 161,-15 1 96,0-16-64,0 0-32,0 0-192,0-15-96,0 1 416,0-2 160,0-14-224,0-14-64,-15-2-64,30-14 64,-15-15 32,0-1 32,0-14-192,0 15-128,15-1-128,0 1 32,0 15-32,0 0 0,0 14 0,15 16 0,-14 0 64,14 16 64,-15 14-32,15 15 64,-15-15-128,0 16 0,1-16-32,-2 15-64,-14-15-128,15 0 0,-15 1-448,0-16-160,16 0-704,-16-15-255,15-15-97,-15 0 32,15 0 352,0-1 224,0-14 672,0 0 288,1 0 672,-2 0 320,17 0 480,-31 14 192,15 1 128,0 0 64,0 15-384,0 15-192,0 0-417,0 1-95,-15-1-96,31 15-32,-16 0-160,0-15-32,0 0 96,15-15 96,-15 15 160,15-15 96,-14-15-160,14 15-64,-15-15-160,0 0-128,0 0 0,-15 15-32,15-15-1152,-15 15-416,0-15-1535,0 0-577</inkml:trace>
  <inkml:trace contextRef="#ctx0" brushRef="#br0" timeOffset="583">5916 6110 6912,'0'0'2624,"0"0"-1408,0 15-1408,0 0 3040,15 1-928,0 14-641,-15-15-543,16 15-512,-16-15-160,0 15-32,15-14-32,-15-1 64,0 0-32,0 0-32,0 0-64,0 0 32,0-15 96,0 0 96,0 0 128,0 0 160,14-30-128,-14 15 64,16-15-32,-16 0 32,15-1-192,0 16-64,0 0 0,0 0 0,0 15-64,1 0-64,-1 15 96,0 15 0,0-15-32,0 1 32,-15-2-128,15 17 0,-15-31 32,0 30 64,0-30-32,0 0 64,0 0-64,0 0-32,0-15 160,15 0 128,-15-16-96,15 1-32,-15 15 0,15-15-32,1 15-160,-16 0 32,14 15-64,2 0 0,-1 15 64,0 0 64,0 0-192,0 0 32,0 16-192,0-17 32,-15 17-384,16-16-64,-16 0-608,0 0-288,14 0-1055,-14-15-385,0 0-928</inkml:trace>
  <inkml:trace contextRef="#ctx0" brushRef="#br0" timeOffset="1690">6339 5822 7296,'0'-91'2720,"15"91"-1472,0-30-320,-15 30 1600,15 15-673,-15-15-671,16 30-352,-2 0-512,2 1-128,-1 14 0,0 1-160,0-1-32,0 0-64,-15 16 0,15-16-160,-15 0-96,0 1 192,0-16 32,16 0 96,-16-14 0,0-1 64,0 0 96,15-30 128,-15 15 160,14-15-128,-14-16 0,0 16-128,16-15 32,-1 15-128,0-16 0,0 31-96,0-14-32,16 14 96,-16 14 32,0 17-32,0-16-64,0 15-192,-15 0-32,0-14 32,0 14 32,-15-15 96,0 0 32,0 0 96,-16-15 96,1 0-128,0 0-96,-1 0 32,17 0 64,-1-15-576,-1 0-256,1 15-576,30-15-191,-15 0 191,16 15 128,13 0 480,2 0 288,14 0 384,1 0 224,-1 0 832,0-15 416,1 15-64,-16-16 31,0 1-415,0 0-160,1 0-192,-1-15-32,-15 15-32,0-15 96,-15 14-160,0 1 64,0-15-160,-15 30-32,0-15-192,-1 15-96,2 15 0,-2 0-32,1 0 0,1 16 0,-2-1-96,16 0 0,0 0-32,0 0 96,0-14-160,16 14 0,-2-15-256,1 15-64,1-15-288,-2 0-64,17-15-160,-16 0-96,30 0-159,-14 0-1,-1-15-512,0 0-128,-15 0-1152,0 0-960,0-15 1728,1-16 7488,-16 1-1440,15 15-224,-15 0-1312,15 14-737,-15 1-575,15 30-160,0-15-416,-15 30-128,15 1-64,0-1-224,-15 0-64,15-15-32,0 16 64,-15-16 64,0 0 32,0 0 96,0-15 32,0 0 224,0-15 192,0 0 32,0-15-32,0-16-64,0 1-32,0 0-224,0-1-128,16 1-384,-1 14-128,0 1-768,0 15-256,0 15-1631,0 0-705,15 0-576</inkml:trace>
  <inkml:trace contextRef="#ctx0" brushRef="#br0" timeOffset="1995">7775 5830 128,'0'-53'0</inkml:trace>
  <inkml:trace contextRef="#ctx0" brushRef="#br0" timeOffset="2809">7624 5913 8320,'0'15'3072,"0"-15"-1664,0 0-864,0 0 864,15 0-320,-15 0-65,0-15-223,15 15-64,0-15-384,-15-1 0,16-14 0,-2 0 0,-14 15 32,16-16 0,-16 1 0,15 15-128,-15 0 0,0 0-32,0 15 32,0 0-64,0 0-32,0 0-192,0 30 32,15 1-64,-15-1 0,15 15-96,1-15 32,-2 16 0,1-1 64,1 1-192,-1-1-64,0 0-32,-15-14 32,15-1 32,-15 0 96,0-15 128,-15 0 32,0 1-128,0-16 32,-1 14 0,1-14 64,-15 0 160,0 0 192,15-14-32,-1-2 96,2 16-128,-2-15 32,16 15-160,16-15 0,-2 15 32,2 0 64,14 0-32,1 0 64,-2 0-128,17 0-64,-16 0 0,16 0-32,-16-15 0,0 15 0,0 0-576,1 0-256,-16-15-896,0 15-416,-15-15-1983,15 0-1857,0-1 2176</inkml:trace>
  <inkml:trace contextRef="#ctx0" brushRef="#br0" timeOffset="3312">8244 5958 11520,'15'-15'4288,"-15"15"-2305,30-15-1759,-14 15 928,-2 0-544,2 0-32,-1 0-256,15 0-128,-15 0-96,0 0 0,15 0 0,1 0-256,-1 0-128,0-15-832,15 15-320,0-15-1023,-14 15-449,14-15-1344</inkml:trace>
  <inkml:trace contextRef="#ctx0" brushRef="#br0" timeOffset="3072">8395 5686 11008,'0'-15'4128,"0"30"-2241,0 0-1503,0-15 960,15 15-576,-15 1-96,0 14-192,0 0 0,15 0-256,-15 0-192,0 0-128,15 1-224,-15 14-128,0-15-96,15 16 0,0-16-416,-15 0-96,15-15-1023,-15 1-321,15-2-1728,-15-28-768,0-2 2496</inkml:trace>
  <inkml:trace contextRef="#ctx0" brushRef="#br0" timeOffset="3826">9075 5671 9728,'-15'-15'3680,"15"15"-1984,0-15-1120,0 0 991,0 15-287,0-15-32,15-15-160,15 15 32,1-1-608,14 1-288,-15 0-96,15 30-160,-14 0-64,-1 16-160,-15 14-64,0-15 0,-15 16 128,-15 14 32,0-15 96,0 1-32,-15-1 32,-1 0 64,1-14 0,15-1 0,-15-15 64,14 0 96,2 0 64,14-15-32,0 0 32,14 0 0,17-15 96,14 15 128,1 0 32,14 0-192,-29 0-32,14 0 0,0 0 64,-15 15-224,16-15-64,-16 16 32,1-16 32,-2 14-32,2-14-64,-16 0-416,0 0-192,1 0-544,-2 0-224,-28 0-1888,-2-14-767,1 14-929</inkml:trace>
  <inkml:trace contextRef="#ctx0" brushRef="#br0" timeOffset="8545">4948 7909 8576,'0'0'3232,"0"15"-1728,15-15-896,-15 15 928,15 0-417,0 15-63,1 1-480,-2 14-192,2-15-224,-1 16-128,0-17 0,0 17-32,0 15 64,0-31-96,-15 0-64,0 0 64,0-15 64,0 0 0,0 0 64,0-15 224,-15-15 160,15 0-96,-15-15 32,0-15 32,15 15 32,0-31-128,15 1 32,-15 14-224,15 1-32,0 14-128,16 1-32,-1 15 32,0 30 64,1-15-32,-2 46-32,2-16-128,-1 0 0,0 1-288,-14 14-64,14 0-256,0-15 0,-15 0-192,0 16-32,1-31-1055,-16 15-353,14-15-2016</inkml:trace>
  <inkml:trace contextRef="#ctx0" brushRef="#br0" timeOffset="8803">5629 8135 8320,'-15'-15'3072,"15"30"-1664,0-15-736,0 0 1184,0 15-800,15 15-161,0-15-127,0 1-448,1-1 32,-1 0 64,15 0-32,-15 0 32,16-15-96,-17 0-32,2 0-96,14 0 32,-15-15-128,0 0-64,-15 0-704,0-16-352,15 1-1600,-15 0-703,0 0-1249</inkml:trace>
  <inkml:trace contextRef="#ctx0" brushRef="#br0" timeOffset="9328">6006 7969 9984,'0'15'3680,"0"-15"-1984,15 15-1568,-15 0 831,0 15-319,15-15-64,-15 16-192,0-1-64,0 0-192,15-15-96,1 15 0,-16-14-32,14 14 0,-14-15 0,16 0 0,-1-15-160,0 0-32,0 0 224,0-30 192,-15 15-32,15-16 64,-15 1 32,15 0 64,1 15-160,-16 0-64,14 0 288,-14 15 96,16 15-224,-1 0-160,-15-15-96,15 15-32,-15 0-96,15 0 0,0 1 64,-15-2 0,15 2 96,-15-1 32,0-15 160,16 0 96,-16 0-64,0-15 0,0 15-32,0-30 64,15-16-96,0 16 32,0-16-32,0 16 32,0 0-128,0 15-96,1 15-224,-2 0-32,2 15-320,14 0-128,-30 15-288,15 1-64,0-1-640,15-15-192,-30 0-1087,16 0-385,-2 0-480</inkml:trace>
  <inkml:trace contextRef="#ctx0" brushRef="#br0" timeOffset="9804">6626 7607 10624,'-30'-45'3936,"30"30"-2112,0-31-1345,15 46 929,-15 0-480,15 0-64,-15 15-448,15 0-160,1 16-160,-2-1 0,2 15 0,14 1-32,-15-16-64,0 31 32,0-32-32,0 17-160,1-16 32,-1 1 64,-15-1 96,0-15 0,15 0-32,-15-15 96,0 0 64,15 0 0,-15-15 0,0 0 32,15-1 32,0-14-96,-15 15-96,16-15 64,-1 15 64,-1 15-64,2 0 0,14 0-32,-15 15 32,0 0-128,-15 15-64,0-14-32,0-2 96,0 2-160,0 14 0,-30-15-64,15 15 64,0-15-32,-15 1 64,15-2-192,-1-14-96,1 0-384,0-14-128,15 14-1247,-15-31-513,15 16-1728</inkml:trace>
  <inkml:trace contextRef="#ctx0" brushRef="#br0" timeOffset="10128">6959 7879 10240,'30'0'3872,"1"0"-2112,-1 0-1216,-15-16 1055,15 16-767,-15-15-192,0 0-192,15 15 0,-15-15-224,1 0 0,-2-15 96,2 15-128,-16 0-32,0-1 64,0 1 0,-16 0 32,2 15 64,-2 0-96,1 0-64,-15 15-64,15 0 0,0 16-128,15-1 0,-16 0-32,16 15-64,0-15-64,0 16-32,16-16-96,-1 0-32,0 0-320,15-14-32,1-2-512,-1-14-96,0-14-1119,0 14-545,15-16-1216</inkml:trace>
  <inkml:trace contextRef="#ctx0" brushRef="#br0" timeOffset="10428">7398 7727 11136,'0'-30'4128,"0"30"-2241,0 0-1439,15 0 1056,0 15-704,-15-15-192,15 31-288,0-16-64,0 15-160,-15-15-192,16 30-32,-16-14-96,0-1 0,15 0 32,-15-15 128,0 1 32,15-1 96,-15-1 320,0-14 128,0-14-32,0-1 32,0-16-160,0 1-32,0 0-288,15-16-64,-15 16-160,15 0 32,0 0-480,0 14-128,0 1-1248,15 0-4447</inkml:trace>
  <inkml:trace contextRef="#ctx0" brushRef="#br0" timeOffset="10977">8244 7425 10496,'0'-30'3936,"0"30"-2112,0-15-1409,0 15 897,15 0-448,-15-16-96,0 2-256,15-2-64,0 1-256,15 0 96,-14 0 32,-1 15-256,15 15 0,-30 0-288,15 30-96,-15 1-256,0-1-32,-15 0 96,0 1 64,-15-1 128,14 1 128,-14-1 96,0-14 128,-1-1 192,16 0 128,0-15 160,0 0 128,15 0-128,0 0 32,15-15-192,0 0-32,16 16-64,-16-16 0,15 14-128,0-14-32,1 0-192,-1 0 0,1 0-384,-1 0-192,0 0-608,1 0-256,-16-14-1439,-1 14-641</inkml:trace>
  <inkml:trace contextRef="#ctx0" brushRef="#br0" timeOffset="12207">8985 7349 7040,'0'0'2720,"0"0"-1472,16 0-416,-16 15 928,0-15-512,0 0-64,14 0-353,-14 15-63,0-15-416,0 15-64,0 1 32,-14 13-192,14-29 0,0 31 64,-16-16 32,1 15 32,0 1 64,0-1-32,-1 15 0,-14-14-160,15 14-32,-15-15-32,15 16 32,-15-31-64,14 15-32,1 0 32,0-15-32,0 1 0,15-2 64,0-14-384,0 0-96,0 0-1152,15 0-416,0 0-1663,-15-14-705</inkml:trace>
  <inkml:trace contextRef="#ctx0" brushRef="#br0" timeOffset="12888">8744 7258 7552,'-31'0'2816,"16"0"-1536,0 0-576,15 0 896,0 15-352,0-15-1,15 15-159,-15 0-32,15 1-576,16 14 64,-1 0 96,0 15-160,1 0 64,-1 1-384,0-16-96,0 15-64,0 1 64,1-16-192,-16 0 32,15 0 96,-15-14 64,1 14-96,-1-15-32,-1 0-64,-14-15 96,0 0-160,0 0 0,0 0 0,-14-15 128,-1 0-32,-1 0 32,1 0 192,-15-16 64,15 1 128,-16 0 128,1-15-128,0 15 64,15-1-160,0 1-64,-1 15-64,16 15-96,0 0 96,16 0 64,-16 15-64,30 15-64,-15 1 0,0-1-32,15 15 64,-14-15 32,-1 0-128,0 1 32,15-1-64,-15 0-64,1-15 0,-16 0 0,15 0-192,-15-15-64,0 0-416,0 0-128,0 0-1088,-15 0-351,-1-15-2017,1 15-1440,0-30 2432</inkml:trace>
  <inkml:trace contextRef="#ctx0" brushRef="#br0" timeOffset="11359">8864 7334 10880,'0'-15'4032,"0"15"-2177,-15-15-1183,15 15 1120,0 0-608,0 15-192,0 0-512,0 16-224,15-1-160,-15 15 0,0 16 64,15-16-128,0 0-32,15 0-512,-14 1-128,-1-1-384,15 1-160,-15-31-576,0 15-223,1-15-929,-2 0-320,-14-15-192</inkml:trace>
  <inkml:trace contextRef="#ctx0" brushRef="#br0" timeOffset="13208">9076 7365 9600,'0'0'3584,"0"0"-1920,0 0-1376,0 0 800,0 0-481,-14 0-31,14 15 32,-16 0 0,1 16-320,0-1-160,0 15-32,-15 1-64,14-1 64,-14 15-64,0-14 64,15 14-64,0-15-32,-1 1 32,1-16 32,15-15-96,-15 1-64,30-2-384,-15-14-160,15-14-992,1-2-479,-1 1-2401</inkml:trace>
  <inkml:trace contextRef="#ctx0" brushRef="#br0" timeOffset="13724">9378 7274 12800,'0'-60'4735,"15"45"-2559,0-31-2048,-15 46 1024,16-15-640,-1 15-32,-1 0-160,2 0-32,-1 15-160,0 0-96,15 16 0,-15-1-192,1 15 32,-1-15-96,0 31 0,-15-15-32,-15-1 64,15 0 64,-15-15 64,-1 16-32,-14-16 32,15 0 0,0-15 0,0 0 128,-1 1 96,16-16 224,16 0-160,14 0-32,0-16 32,16 16 64,-1 0 160,15 0 32,1 0-256,-15 0-64,-1 0-160,0 0-32,1 16 32,-16-16 64,0 14-96,0-14-64,-14 0-384,-2 0-160,-14-14-704,0 14-288,-14-16-2655,-2 16-1217,1-15 1312</inkml:trace>
  <inkml:trace contextRef="#ctx0" brushRef="#br0" timeOffset="18380">5069 9889 9088,'0'15'3424,"0"-15"-1856,15 15-832,-15-15 991,15 15-671,0 1-288,-15 13-448,30 17-160,-15-1-96,1-15-64,-1 16 96,0-1-64,0 0 64,0-14-64,-15-1 64,15-15-64,-15 15-32,15-30 224,-15 15 160,0-15 96,0-15 96,0 0-192,0-15-64,0 0-32,-15-16-32,15 1 0,0-15 64,15 14-224,-15 1-128,15-1 0,0 17 64,1 13 64,-1 16 32,15 0-64,0 16 32,1 13-224,-1 2-32,0 14-384,0-14-32,-15 14-288,16-15 0,-16 15-320,15-15-128,-15-14-639,0-1-289,-15-15-1760,15-15 416</inkml:trace>
  <inkml:trace contextRef="#ctx0" brushRef="#br0" timeOffset="18634">5658 9979 7936,'0'-30'2976,"-15"15"-1600,15 15-352,0 0 1120,0 0-481,0 0-159,15 0-736,0 15-320,-15 0-256,31 15-96,-17 1 32,2-1-64,14 0 32,0-15-64,0 0 64,16 0 64,-16 0 64,0-15 32,-15 0 64,15-15-160,-15 15-32,0-15-128,-15-15-96,0 15-288,0-16-96,0 17-800,0-17-288,-15 1-1663,15 0-737,0 15 0</inkml:trace>
  <inkml:trace contextRef="#ctx0" brushRef="#br0" timeOffset="19160">6143 9874 11392,'0'30'4224,"0"-14"-2305,0-1-1759,0 0 864,0 0-448,15 0 0,-15 15-224,15-15 32,-15 16-224,15-16-96,1 0 32,-16 0-64,0 0-32,14 0-192,-14 1-128,0-2-96,0-14 0,0-14 224,16 14 160,-16-31 128,0 16 32,0-15 192,-16-16 128,16 16-160,0 0-96,0 0 32,16 30 64,-16-15-64,0 30 32,15-15-160,0 15 0,-15 0-32,15 15-64,0-15-128,-15 0 0,15 0 64,-15 1 96,0-16-64,16 15 0,-16-30 448,0-1 64,0 1 32,15-15-64,-1 0 32,-14 0-192,16 15-32,-16-16-128,15 31-96,0-15-224,0 30-32,-15 0-192,30 1-64,-14 14-224,-1 0-96,0 0-160,0 0-32,0 1-384,15-16-160,-14 0-927,-2 0-449,-14-15-1056</inkml:trace>
  <inkml:trace contextRef="#ctx0" brushRef="#br0" timeOffset="19919">6505 9708 10752,'-30'-76'4032,"15"46"-2177,15 0-1471,15 30 960,-15-15-288,0 15 32,15 0-544,0 0-160,1 15-256,-2 15-96,17 0 64,-16 16-64,0-1-32,0 0-192,0 0-128,16-14 32,-31-1 0,14 16 192,2-31 32,-16 15 64,15-15 0,-15 0 128,0-15 160,0 0-96,0 0 64,15-15-32,-15 0 96,15 0-160,0 0-32,0-16-64,0 31 32,1-15-64,-2 30-32,2-15-64,-1 16 32,0-1-128,-15 0-32,0 15-64,0 0 64,0-15-96,0 16 32,-15-17 64,0 2 96,-1 14-160,-14-15 32,30-15-416,-30 15-128,15-15-640,0-15-319,15 0-481,0-15-160,0 0 64,15 14-1248,0-14 672,0 15 3328,0 0 1664,15 0 224,-14 15 32,-1 0-96,15-15 96,0 15-1312,1 0 255,-1-15 129,0 0-320,1 15-64,-17-16-480,2 1-128,-1 0-192,-15 0 0,15 15-160,-15-15 0,0 0-32,0-1 32,-30 2 0,14-1 96,2 15-96,-17 0 0,16 0-96,0 29-32,15-13-32,0 14-64,0-15-128,15 15-64,0 16-128,0-16 32,15 0-352,-14 0-128,14-14-576,-15-2-287,15 2-545,1-16-224,-17 0-1184</inkml:trace>
  <inkml:trace contextRef="#ctx0" brushRef="#br0" timeOffset="20235">7291 9919 8320,'15'-30'3168,"-15"0"-1728,-15-16-544,15 46 960,15-29-417,-15 13-31,0 1-256,15 15-64,-15-15-608,15 30-224,1 0-96,-2 1-192,2 13 32,-1 2-224,15-1 0,-15 0 32,0 0 32,0-14 0,-15-1 32,16-1 352,-16-14 160,14 0 192,2 0 96,-16-14 0,0-1 64,0-16-128,15 1-64,-15 0-288,0-16-96,15 1-512,-15 0-192,15-1-416,1 16-192,-2 15-800,17 0-352,-1 0-2399,15 15-1921,-15 0 2624</inkml:trace>
  <inkml:trace contextRef="#ctx0" brushRef="#br0" timeOffset="21268">8380 9391 9984,'-15'0'3776,"15"14"-2048,0-14-1248,-15 0 927,15 0-415,0-14-32,15 14-192,-15-16-96,15-14-352,0 15-64,1-15-32,14 14-96,0 1-32,-15 0-96,15 15-32,1 0 32,-16 15 0,15 16-160,-15-1 32,0 15 64,-15-15 32,0 16 32,0-16 0,0 16 0,0-16 0,-15-15 0,15 15 64,0-15 160,0-15 128,0 0-128,0 0-64,15-15 0,-15 0-32,30 0-64,1-16 32,-1 17-128,0 14-64,1-16-160,-1 32-64,15-2 0,-14 2 128,-1-1-128,0 15 64,-15 0-32,0-15 96,-15 15 192,0-14 64,-15 14 0,0-15 32,0 0-64,-16 16-32,-14-31 32,-15 29 32,14-29 96,-14 0 64,15 0-32,14 0 32,-14 0-192,30 0-32,-1 0-352,1-14-96,15-1-992,15 15-320,1-31-1503,-1 1-641,15 15-32</inkml:trace>
  <inkml:trace contextRef="#ctx0" brushRef="#br0" timeOffset="35249">9317 9330 5632,'0'0'2112,"0"0"-1152,0 0-224,0 0 832,0 0-96,0 0 0,0 15-320,0-15-160,-15 16-545,15-1-63,0 0-32,0 0-128,-15 1 32,15-16-224,0 14-32,0-14 192,15 0 192,-15-14 0,31 14 32,-16-16-224,15 16-128,0-15-32,-14 15 32,-2-15-32,17 15-32,-1 0 96,-15-15 0,0 15 32,15-16 64,-15 16 32,1-15 32,-1 15-64,-1 0-192,-14 0 0,0 0 0,0 0 64,0 0-384,0 15-192,0-15-704,0 0-352,0-15-1439,-14 15-545,-1-15-320</inkml:trace>
  <inkml:trace contextRef="#ctx0" brushRef="#br0" timeOffset="38602">9968 8982 5120,'0'-30'1920,"0"30"-1024,0 0-352,14 0 704,-14 0 64,0 0 96,0 0-160,0 0 32,0 15-704,0 0 160,0 1 31,0 14-127,0 0 32,-14 0-256,14 16-96,-15-1-160,15 0-64,-16 0-32,1 0-64,15 1 32,0-1-32,-15-15 0,15 1 0,0-1 128,15-15 160,0 15 128,1-30 64,13 15-128,2-15-32,-1-15-192,0 15-32,1 0-32,-16-15-64,30 0 32,-14 15 32,14-15-32,-15 0-32,-15-16-320,16 16-192,-16 1-800,-1-2-352,-14-14-3231,-14 15-1921,-1 0 3040</inkml:trace>
  <inkml:trace contextRef="#ctx0" brushRef="#br0" timeOffset="38871">10074 8982 11392,'15'0'4288,"0"0"-2305,-15 30-1663,16-14 896,-16 29-608,0 0-160,15 16-224,-15-1-64,0 1-96,0 14-64,15-29 32,-15-1-128,15 0 64,0 31 96,0-16 32,-15-14-320,15-1-160,1-15-448,-16 0-128,14-15-1055,-14 15-353,0-30-2112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0:50:56.717"/>
    </inkml:context>
    <inkml:brush xml:id="br0">
      <inkml:brushProperty name="width" value="0.02857" units="cm"/>
      <inkml:brushProperty name="height" value="0.02857" units="cm"/>
    </inkml:brush>
  </inkml:definitions>
  <inkml:trace contextRef="#ctx0" brushRef="#br0">12448 5292 11136,'0'0'4224,"-15"16"-2305,15-2-1887,15-14 800,-15 16-512,0 14-96,15 0-64,-15 0-32,16 16-64,-16-16-128,15 15 32,-15-15 32,15 15 64,-15-29-32,15 14-32,-15-15 160,0 0 32,0-15 64,0-15 64,-15 0-96,15-15 32,-30-16-96,14 16 64,1-15 0,0-16 32,0 16-128,15-15-96,15 15-96,0-1-32,16 1-224,-1 15-128,0 15-1088,0-16-512,0 16-2399</inkml:trace>
  <inkml:trace contextRef="#ctx0" brushRef="#br0" timeOffset="384">12902 5368 10112,'0'15'3776,"30"-15"-2048,-14 0-1184,-2 0 1055,2-15-959,-1 15-256,15-15-256,0 0-32,1-1-64,-16 1-32,15-15 32,-15 15-32,16 0 64,-31-16 672,-16 16-128,1 15 0,-15 0-320,-15 15-192,-1 0-64,-15 16-32,16-1 0,0 16 0,-1-16 0,16 0 0,15 15 0,15-14 64,30-1 96,-15 0 128,31 0-192,-16-14-64,30-2-320,-14-14-128,-1 0-928,1 0-320,-1-14-767,1-2-321,-1 1-128,-14-15-64,-2 0 128</inkml:trace>
  <inkml:trace contextRef="#ctx0" brushRef="#br0" timeOffset="666">13552 5201 9088,'0'-45'3424,"-15"30"-1856,15 0-480,0 15 1151,0 0-863,-15 0-288,15 0-608,0 15-224,0 0-160,0 1-160,0 13 32,15 2-32,0-1-64,0 0 96,0 16 0,-15-16-128,15 15-32,-30-14 0,15-1 64,-30 0-32,0 0 128,0 0 0,-15-14 32,14-2-288,1-14-64,15 0-384,0-14-160,15-2-511,15-14-161,16-15-1344,14 0-544,0-1 416</inkml:trace>
  <inkml:trace contextRef="#ctx0" brushRef="#br0" timeOffset="938">13869 5141 8960,'0'-15'3328,"0"45"-1792,0-14-1792,0-1 2624,0 0-929,0 15-287,0 0-320,15 0-512,0 1-64,0 15 64,1-17-256,14 2-32,-15-16 32,15 0 96,-15 0 288,15-15 96,0 0-64,-14-15-32,14-15-192,-15-1-96,0 2-160,-15-2-64,15 1-480,-15 0-192,0 14-672,0-14-256,0 15-1791,0 0-801,15 0 192</inkml:trace>
  <inkml:trace contextRef="#ctx0" brushRef="#br0" timeOffset="1200">14716 4657 13696,'0'15'5087,"0"15"-2751,0 31-2304,0-46 960,0 15-608,0 30-128,0-14-160,0 15-96,-15-1 32,15 16-480,0-16-160,0 0 32,-15 1 0,15-15 64,0 14 64,0-30-672,0 0-224,15 0-1119,-15-30-449,15-14-1152</inkml:trace>
  <inkml:trace contextRef="#ctx0" brushRef="#br0" timeOffset="1839">14958 4990 11776,'-15'15'4384,"30"-15"-2369,0 15-1631,15 0 960,1-15-640,-1 16-64,0-16-448,31 0-224,-16 14 32,15-14-32,1 0 32,-16-14-288,15 14-128,-15 0-768,-14 0-352,-1-16-1759,0 16-737,-15 0 64</inkml:trace>
  <inkml:trace contextRef="#ctx0" brushRef="#br0" timeOffset="1613">15352 4657 10880,'-15'0'4128,"15"15"-2241,-15 0-1791,0-15 832,15 15-480,-15 31-32,0-16 64,-16 15 0,31 0-256,-15 31-64,15-15-32,0-1-64,0 1-64,15-1 32,16-15-32,-16-14 0,15-1 0,15 0-160,-15-14-32,1-2-704,-1-14-256,-15 0-991,0-14-385,-15 14-1760</inkml:trace>
  <inkml:trace contextRef="#ctx0" brushRef="#br0" timeOffset="2466">15865 4824 8320,'0'0'3168,"0"0"-1728,0 0-544,16 0 1024,-1 0-513,0-15-159,0-1-352,0 1-192,16 15-384,-16-15-64,0-15 64,0 15-128,0-1 64,0 1-32,0 0 96,-15 15-32,0 0 64,15 0-128,-15 15 32,0 0-160,0 16-64,15-1-96,1 0-32,-1 15 64,0 1 0,0-1-128,0-14 32,0 29 0,0-15-32,0-14 32,0-1 0,-15 16-64,16-31-32,-16 15 32,0-15 64,-16 0 64,-14 0-192,0 1 32,-15-16-64,-1 14 96,1-14 128,0 0 32,-1 0 160,1 0 64,14 0 192,16 0 160,0-14-288,15 14-64,15 0 0,31-16 96,-16 16-64,31-15 32,-1 15 32,16-15 64,-1 15 96,1 0 128,-15-15-320,-1 15-64,-15 0-192,1 0-32,-16 0-608,0 0-288,1 15-224,-31-15-128,14 0-960,-14 0-479,-14 0-2369</inkml:trace>
  <inkml:trace contextRef="#ctx0" brushRef="#br0" timeOffset="9708">12842 7122 7808,'-31'30'2880,"1"-15"-1536,30-15-992,0 15 736,0 0-352,0 0-32,15 0 0,0 16 32,16-1-385,-16 0-127,0 1-96,0-2-64,-15 2-64,15-1 96,-15-15 0,0 0-32,0 1-64,0-2 448,0-14 160,0-14 64,0-2 64,0 1-224,0-30 32,0 14-256,0-29-32,0 15-64,15-16-32,0 1-96,-15-1-64,15 31-320,0-16-128,16 32-896,-16-17-416,0 16-2527,-15 15-2273,15-15 2368</inkml:trace>
  <inkml:trace contextRef="#ctx0" brushRef="#br0" timeOffset="10062">13295 7198 9728,'46'15'3680,"-16"-15"-1984,0-15-1472,-15 15 736,15 0-385,1-30-95,-17 30-128,17-31-64,-1 1-160,-15 15 128,16-15 64,-31 15 96,14 0 96,-14-1 64,-14 1 96,-17 0-160,16 0-32,-30 15-288,0 15-128,-1 0-128,1 31 32,-1-16-32,16 16 0,15-1 0,0-15 0,0 15 64,30 1 0,0-16 0,16 1 0,-1-16-352,15-1-96,1-14-896,-1 0-352,0-14-1279,0-1-545,0-1-512</inkml:trace>
  <inkml:trace contextRef="#ctx0" brushRef="#br0" timeOffset="10563">13945 6985 11392,'-15'-30'4288,"0"30"-2305,-15 0-1599,15 0 1024,-1 15-576,1-15-96,1 30-416,-2-15-192,16 0-96,0 16-128,16-1 64,-2 0 32,17 1 0,-16-17 0,0 17 0,0-1 0,0 0 64,-15-15-32,-15 31-32,0-16-320,-15-15-128,-1 15-64,1-15 0,0 0-416,15-15-128,30-15-1151,15-15 415,0 0 160,16-16 128,-1 1 96,16-1 640,-16 1 288,0 15 1024,-15 0 480,1 0 992,-1 15 416,-15 15-512,0 0-257,0 30-703,1-15-192,-2 15-160,2 0-32,-1 1-96,15-1-32,-15-15-192,16 15 0,14-15 32,-15 0 64,0-15 96,16 0 64,-16-15-160,-15 15 32,0-15-224,0-15-32,-15 15-576,0-30-160,0 15-576,0-1-192,0 1-1824,0 0-703,15-1-961</inkml:trace>
  <inkml:trace contextRef="#ctx0" brushRef="#br0" timeOffset="10809">15170 6532 12544,'0'15'4639,"0"0"-2495,15 16-1792,-15-17 1088,0 17-704,0-1-64,0 15-352,0 1-128,0 14-96,-15-15-288,15 16-32,0 14-256,-15-30-32,15 16-224,15-15 0,-15-1-384,15 0-192,0-15-607,1 0-321,-2-30-2112</inkml:trace>
  <inkml:trace contextRef="#ctx0" brushRef="#br0" timeOffset="11099">15548 6638 12288,'0'-15'4575,"0"30"-2495,0-15-1792,0 0 960,14 0-576,-14 15-128,-14 15-320,14 0-160,-16 16-32,1 14-32,0 16 0,0-16-96,30 16 64,-15-16 32,30-15 64,0 1-32,1-16-32,14-15-128,0 0-64,0 0-416,1-15-160,-16-15-864,0 0-320,-15 0-1375,-15 0-609,-15-30 352</inkml:trace>
  <inkml:trace contextRef="#ctx0" brushRef="#br0" timeOffset="11278">15548 6879 9856,'-15'0'3680,"15"0"-1984,0 0-704,0 0 1183,15 0-799,0 0-288,1 15-640,-1-15-224,0 0-160,0 0-64,0 0 32,0 0-256,15-15-96,1 15-448,-1 0-224,15-15-832,-15 15-351,16-15-2369,-1 0-1280,0 0 2816</inkml:trace>
  <inkml:trace contextRef="#ctx0" brushRef="#br0" timeOffset="12079">16243 6682 9984,'-15'0'3776,"15"0"-2048,0-14-1248,0-2 927,0 16-479,0-15-64,15 0-32,0 0 32,1 0-448,-1-15 160,15 0 96,0-1-288,0 16-128,1 0-256,-16 15 0,15 15-224,-15 15-96,-15 0 32,15 1 96,-15 14 32,0 15 0,-15-14-96,0 15-64,0-16 0,0 0 32,-16 1 96,16-1 128,-15 0 32,0-15 32,15 1 64,0-16 96,0 0 128,30 0 160,-15-15-192,30 0 0,0-15 64,15 0 32,1 15 32,-1-15 64,16 0 64,-16 15-288,1-16-128,-1 16-288,-15 0-128,0 0-512,-15 0-288,1 0-544,-2 0-224,-14 0-1951,0-14-865,-14 14 832</inkml:trace>
  <inkml:trace contextRef="#ctx0" brushRef="#br0" timeOffset="34494">13190 9042 10880,'-15'0'4032,"15"30"-2177,0-15-1823,15 0 800,-15 0-384,0 1 64,15 14-160,-15 15-32,15-15-192,-15 16-160,0-16 0,-15 0 32,15 15 64,-15-14-96,15-16-64,-15 15 64,-1-15 0,16 1 32,-14-2 64,-2-28 160,16-2 192,-15-14-32,15 0 96,-15-30-64,0-1 0,15 0-224,0 1-64,15-1-128,0 31-32,0-15-320,1 29-96,14-13-640,0 13-224,-15 1-1375,15 15-609,0-15-1056</inkml:trace>
  <inkml:trace contextRef="#ctx0" brushRef="#br0" timeOffset="34841">13522 9087 7936,'0'15'2976,"15"-15"-1600,0 15-480,-15-15 1024,16 0-225,-1 0 33,0-15-608,15 0-288,0 0-480,0-15-224,1 14-32,-1-13-64,-15 13 64,15-14 0,-15 15 32,-15 0-64,0 0 32,0 15 64,-30 0 64,15 0-32,-15 15-32,0 0-192,-16 16 32,16 14-64,0-15 0,0 15 64,14 1 0,16 14 0,0-15 0,0 0-96,0-14 0,16-1-512,14 0-160,0-15-256,0 0-96,31-15-352,-16-15-191,16 0-673,-16-15-192,15 0-992</inkml:trace>
  <inkml:trace contextRef="#ctx0" brushRef="#br0" timeOffset="35426">14232 8770 13440,'0'15'5087,"0"-15"-2751,-15 30-2496,15-15 896,0 15-544,0-14-96,-15 14-160,30 15 32,-15 1 32,15-16 0,16 0 0,-16 0 0,15 0 0,-15 1 0,0-1 64,-15-15-32,0 15 64,0 0-288,-30 1-32,0-1-96,-16-15-32,1 16-256,0-17 0,14-14-256,16 0-96,0-14-32,15-17-31,30 1-641,1-16-192,-1-14-1216,15 0-1248,16-1 1536,-1 16 8992,-30-1-2272,1 32-448,-1 14-1569,-15 0-735,0 30-352,0 0-64,0 0-416,0 0-64,1 0-64,14 1-32,0-1-32,0-30 96,16 15 96,-1 0-64,-15-30 64,0 0-128,1 0-64,-1-15-64,-15 14-96,0-14 32,-15-15-32,0 15-160,0-1 32,0 1-576,0 0-256,0 15-1184,0 15-480,0-15-2207,15 15-1345,0 0 2816</inkml:trace>
  <inkml:trace contextRef="#ctx0" brushRef="#br0" timeOffset="35778">15351 8467 10368,'-30'0'3936,"15"15"-2112,0 0-1409,0 1 961,-1 14-480,1 15-32,15 1-384,-15-16-64,15 46-224,-15-16 96,15 16 32,15-16-256,-15 1 0,0-1-128,15-14 0,-15 14-160,0-15-96,0-14-160,15-1-128,-15 0-224,0-15-32,16 1-831,-16-2-321,0-14-928,0-30-384,15 0 224</inkml:trace>
  <inkml:trace contextRef="#ctx0" brushRef="#br0" timeOffset="36243">15457 8830 13696,'45'0'5183,"-15"-15"-2815,16 15-2336,-31 0 960,15 0-768,1-14-96,-1 14-160,0 0-96,15-16 96,-15 16-928,1 0-288,14 0-1376,-15 0-479,0 0-1697</inkml:trace>
  <inkml:trace contextRef="#ctx0" brushRef="#br0" timeOffset="36057">15623 8422 11776,'0'15'4480,"0"-15"-2433,0 30-1823,0-14 928,0 14-544,0 0-32,-15 31-256,15-2-128,0 2-96,0 15-96,0-1 32,15-14-32,0-1 64,0-15-96,16 1-64,-1-16-32,0-15 96,1 0-352,14 0-128,-15-15-736,-15-15-256,0 0-1535,-15-15-609,0 0-352</inkml:trace>
  <inkml:trace contextRef="#ctx0" brushRef="#br0" timeOffset="37244">16530 8316 9984,'-45'0'3680,"30"-15"-1984,-1 0-864,16 15 1151,0-15-703,0 15-160,0-30-320,16 14-128,14 2-352,15-17 224,0 16 160,1 0-352,-1 15-128,-15 0-352,15 30-96,-29 1-32,-1-1 0,0 0 0,-15 30 64,-15-14 128,0-1 96,-15-15 0,15 15 64,-15-14-128,-1 14 0,16-14 160,0-17 64,15 2 128,0-16 32,15-16-96,0 16 0,30-14-96,0 14 0,1-16-96,-1 16-64,1 0-128,14 16 0,-14-16-224,-16 30-32,15 0 64,-29 0 32,-2 0 192,-14 0 32,0 1 64,0 14 0,-14-15 64,-17 0 96,-14-14 0,-16 14 0,-14 0-32,14-15 0,-14 1-416,-1-2-224,0-14-416,16-14-224,0-2-1504,-1-14-671,16-46-1665</inkml:trace>
</inkml:ink>
</file>

<file path=ppt/ink/ink9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7-05-04T01:00:30.646"/>
    </inkml:context>
    <inkml:brush xml:id="br0">
      <inkml:brushProperty name="width" value="0.05292" units="cm"/>
      <inkml:brushProperty name="height" value="0.05292" units="cm"/>
      <inkml:brushProperty name="color" value="#FF0000"/>
    </inkml:brush>
  </inkml:definitions>
  <inkml:trace contextRef="#ctx0" brushRef="#br0">29262 2758 208 0,'-16'-15'79'0,"10"15"-42"0,-11 0-12 0,11 5 25 16,-16 0-14-16,-7 5-4 15,-4 0-9-15,-7 0-3 16,-5 5-11-16,0 0-1 0,-1 5 2 31,1 11 0-31,6-1 4 0,-1 5-3 16,6 0-1-16,6 5-4 15,6-10-1-15,5-5-3 16,-6 26-2-16,0-11 1 16,6 30-1-16,6-10-3 15,11 21 2-15,0-16 3 16,6 15 1-16,-1-9 1 0,18 4 0 15,0-10-2-15,22 1-2 16,-6-11 1-16,29-5 1 16,-11-10-1-16,22-10-1 15,-17-5 3-15,17-15 0 16,-11 1 3-16,16-27 1 16,-10 6 1-1,10-30 2-15,29-10-5 16,-33-10-3-16,-18 10-1 0,5-21 1 15,-10 11-1-15,-6-15 2 16,11-46-2-16,-23 6-1 16,-10-1 1-16,-18 6 1 15,-11-1-1-15,-17 16 2 16,-6 14-2-16,-11 11 2 0,-16 15 0 16,-7 15 1-16,-5 10-5 15,0 9 1-15,-6 6 0 16,-5 5 2-16,-6 5-1 15,0 10-1-15,0 5 1 16,5 5-1-16,12 11-3 16,6-1 2-16,5 5-1 0,5 0 0 15,13 5-14-15,4 0-6 16,7 10-27-16,5-4-11 16,6-6-30-16,5-5-13 15,6 0-16 1</inkml:trace>
  <inkml:trace contextRef="#ctx0" brushRef="#br0" timeOffset="499.9338">28946 3240 180 0,'-11'25'68'0,"11"-25"-36"0,6 5-2 16,-6 0 28-16,5 10-14 15,1-5-2-15,5 16-21 16,-5-6-7-16,5 10-9 16,-5-5-2-16,-1 5 1 15,1-5-2-15,0 5-2 16,-1-5 3-16,1-5 2 15,0 6-2-15,-1-11-2 16,-5-5 2-16,0-10 2 16,0 0-2-16,0-15 0 0,0 0 1 15,0-16 0 1,0 6-2-16,0-10-2 0,0 5 5 0,6-5 1 16,11-10 0-16,5 10 1 15,1 9-4-15,-6 16 0 16,0 5-1-1,6 10 1-15,-7-5-4 16,13 15 0-16,-7-5 3 0,1 16 1 16,-1-11-1-16,1 5-2 0,-6 0-13 15,0-5-6-15,0 0-30 16,0-5-11-16,-6 0-48 16,12-10-50-1,-6 0 58-15</inkml:trace>
  <inkml:trace contextRef="#ctx0" brushRef="#br0" timeOffset="700.2922">29477 3130 236 0,'-6'5'90'0,"6"0"-48"0,0 10-25 0,6-5 25 16,0 0-9-16,-6 0-2 15,5 15-15-15,1-5-7 16,0 0-6-16,5 10 0 0,-5-5 0 0,5 6-4 15,6-11 1-15,-6 0-29 0,0-10-13 16,1 0-64 0,5 0-58-16,-6-5 57 15</inkml:trace>
  <inkml:trace contextRef="#ctx0" brushRef="#br0" timeOffset="1665.4147">31008 2864 256 0,'-12'-16'96'0,"7"32"-52"0,-1-1-34 0,6 0 25 0,0 5-10 16,0 5 0-16,6 10-5 15,5 5-1-15,0-10-10 16,-5-5-3-16,11 16-2 0,0 14 0 16,0 0 2-16,0 0-3 15,-6-14-2-15,0-6-3 16,6 5 1-16,0 10 1 0,0-5 0 15,-6-10 0-15,1-9 2 16,-1-6-1-16,0-5-1 16,1-5 7-16,-7 0 3 0,1-5-5 15,0 0-1-15,-1 0-2 16,1 0-2-16,5 0-2 31,0 0 1-31,6 0 1 0,0-5 2 16,6-5 1-16,11 0 3 15,5-5-1-15,6-5 2 16,1-5-4-16,16-10 0 16,0-1-3-16,0 1-1 15,-5-5 1-15,-1 5 2 16,0 0-1-16,-22 5 2 0,-5 0 2 16,4-10 4-16,7-11-2 15,-12 1-2-15,-5 5-2 16,-12-15 0-16,0-6-4 15,-11 1 0-15,0 0 5 16,-5-5 2-16,-1-1-5 16,-5 6 0-1,-12 5-1-15,6 5 2 16,-11 9 3-16,-6 6 2 16,-11 5-3-16,-11 0-3 0,-1 5 0 15,-5 10 1-15,-6 0-3 16,0 10 0-16,6 10 1 15,6 5 0-15,-6 0 2 16,0 10 1-16,5 5-4 0,1 5-1 16,5 0 1-16,6 5 0 15,5 6 1-15,6-6 2 16,0 0-3-16,0 5 0 16,6-5-6-16,6 5 0 15,10-4-17-15,7-1-4 16,5 0-19-16,0-10-6 0,11-5-22 15,0-5-8-15,12 0-37 16</inkml:trace>
  <inkml:trace contextRef="#ctx0" brushRef="#br0" timeOffset="2134.5836">31290 2904 228 0,'-11'5'85'0,"11"30"-46"0,-6 0-10 15,6-20 28-15,0 5-18 16,6 0-5-16,-1 5-18 0,1 1-7 16,0-6-6-16,-1-5-3 0,1 15 3 15,0-5-4-15,-6 0 0 16,0 5 3-16,0-15 1 15,0 0 1-15,0-5 2 16,0 0 1-16,0-20 3 16,-6-5-7-1,0-10-4-15,1 0 2 16,-1-10 1-16,0 0-3 16,1-10 1-16,5-1 0 15,0 6 2-15,5 10 1 16,1 5 1-16,5 10 0 15,1 10 2-15,5 5-3 16,5 15 0-16,1 0 1 0,-1 5 0 16,1 0-5-16,-1 0 1 15,1 5 0-15,0-5 2 0,-1 1-12 16,-5-6-6-16,0-5-22 16,-6-5-11-16,1-5-23 15,-1-5-7-15,6 0-37 16</inkml:trace>
  <inkml:trace contextRef="#ctx0" brushRef="#br0" timeOffset="2419.4799">31555 2788 244 0,'17'-20'93'0,"-5"15"-50"0,5 0-37 0,-6 10 22 0,0 0-2 16,6 10 2-16,-6 0-11 15,1 20-5-15,-7 1-7 16,1-1 1-16,0 5 3 0,-1-5-3 16,1 0 2-16,0 0-5 15,5-4 0-15,0-6 5 16,1-10 3-16,-1 0-2 0,6-5 0 16,5-5-3-16,1-5-1 15,5 0-3-15,0-5-2 0,-5 0-26 16,0 0-12-16,-1 0-50 15,1 0-20-15,-6-5-10 16</inkml:trace>
  <inkml:trace contextRef="#ctx0" brushRef="#br0" timeOffset="3553.8682">32837 4852 192 0,'-22'-5'74'0,"11"0"-40"0,-18 10-24 0,18 5 17 15,0 0-4-15,-1-5 0 16,-10 15-1-1,-1-5-2-15,-5 16-10 16,5-6 5-16,1 20 4 0,-1-5-4 0,6 15 0 16,6-9-7-16,11 14-3 15,0-10 0-15,17 10-1 16,-6-5 0-16,18 6 0 16,-1-11 4-16,17 5 3 15,-11-5-4-15,17-9-2 0,-12-6-5 16,18-10 0-16,-7-5 6 15,13-15 4-15,-13 0-3 16,18-15-2-16,-11 0 0 16,-1-25-1-16,-5 5-2 15,-6-21 1 1,-5 6-2-16,-6-30 2 0,-6 15-2 0,-17-21 2 16,-11-39 0-16,-17 9 3 15,-5-9-1-15,-12 19 0 16,-11 11-3-16,-6 10 1 15,0 14-2-15,0 11 2 16,-5 10 2-16,5 10 2 16,-6 10-6-1,-11 10 0-15,18 4-1 16,-29 22 0-16,5 4-3 16,6 5 2-16,6 10-1 0,6 15 0 15,5 5 2-15,17 0 0 16,6-4-5-16,17-6-1 15,-1-10-30-15,12 5-12 16,0-5-39-16,12-5-15 0,-7-5-23 16</inkml:trace>
  <inkml:trace contextRef="#ctx0" brushRef="#br0" timeOffset="4207.7738">32736 5118 208 0,'-6'5'79'0,"6"-5"-42"0,6 20-28 0,-6-14 19 16,5 9 1-16,1-5 5 15,5 10-15-15,1-5-3 16,-1 5-10-16,0 0 3 0,1 0 1 0,-1 0-5 16,0 0-3-16,6 10 1 15,-6-15 0-15,-5 0 1 16,0 1 0-16,-1-1 0 15,1-5 2-15,0-5-1 16,-6-5 0-16,0 0 1 31,-6-10 1-31,0 0-1 0,-5-11-1 16,0 6-3-16,-1-15 1 16,1 5-2-16,6-10-1 15,-1 5 3-15,0 0 2 16,6 5 4-16,0-5 5 15,0 4-4-15,6 11 0 16,0 0-6-16,5 5-3 0,0 5 2 16,6 10 0-16,-6 0-4 15,6 10-1-15,-5 0 1 0,-1 5 0 16,0 1 1-16,0 4 0 16,1-5 2-16,-1 5 1 15,0-5-4-15,1 0 1 31,-1 0 0-31,0 5 2 0,1-5-25 16,-1-5-12-16,0 0-26 16,0-4-12-16,-5-1-38 15,5-20-42 1,1-1 58-16</inkml:trace>
  <inkml:trace contextRef="#ctx0" brushRef="#br0" timeOffset="4655.3835">32950 4902 228 0,'-5'-10'85'0,"5"10"-46"0,17-15-17 0,-12 10 26 16,1 0-12-16,5 0-3 15,1 5-8-15,-1 0-2 16,-5 5-12-16,-1 0-2 0,1 10-2 16,0 0-1-1,-1 0-4-15,1 11 2 0,-6-6-3 16,0 0-1-16,0 0 1 16,5 0-1-16,1 0-3 15,0 0 2-15,-1-10 1 16,12 0 2-16,-5-5-1 15,5 5 2-15,0-5-2 16,5 5 2-16,-5 0-2 0,0 10 2 16,-6-4 0-16,1 9 1 15,-7 5-2-15,-5-5-2 16,0-5-2-16,0 0 1 16,0-5 1-16,-5 10 2 15,-1-5-19-15,0 5-8 16,1 1-38-1,-1-1-17-15,0-5-55 16</inkml:trace>
  <inkml:trace contextRef="#ctx0" brushRef="#br0" timeOffset="7621.185">29358 4019 104 0,'0'-5'41'0,"6"0"-22"0,-6 5-7 0,0 0 13 16,0 0 0-16,0 0 0 15,0 0-6-15,0 0 1 16,6 5-11-16,-1 5 3 0,-5-10 2 0,0 10-3 15,6 0 1-15,0 10 2 16,-1 5-6 0,1 0 0-16,0 0 0 0,5 10 0 15,0 10 0 1,1 1 2-16,-1 4-3 16,6 10-2-16,-6 10 0 0,0 6-1 0,1-6-2 15,-1-10-2-15,-5-9 3 16,5 19 0-16,6 45-1 15,-6-9 1-15,6 14-2 16,0-9-1-16,-6-11 1 16,1-24-1-16,-1-11 0 15,0 15 0 1,-5-14 8-16,5 19 7 16,-5-15-5-16,-1 11-1 15,1-11-5-15,0 15-1 16,-1-14-1-16,1-1 1 15,0-10-2-15,-1-5-1 16,1-9 1-16,-6-6-1 16,0-5-3-16,0-5 2 0,0-5-12 15,0-5-5-15,0-5-25 0,0-10-11 16,0 0-17-16,0-15-9 16,0 0 0-1</inkml:trace>
  <inkml:trace contextRef="#ctx0" brushRef="#br0" timeOffset="9540.8684">31109 3446 80 0,'6'0'30'0,"-12"5"-16"0,12-5-1 0,-6 0 11 15,0 0 7-15,0 0 4 16,6 10-4-16,-6 0-1 16,0 5-11-16,0 5-4 15,-6 0-8-15,0 6-3 0,1-1 0 16,-1 0 0-16,-5 5 0 31,-1 10-2-31,1 0-2 0,0 5 3 16,-6-4 2-16,-6 4-4 15,1 0-1-15,-12 5 2 16,6 0 1-16,-6 6-1 16,0-1 1-16,6 5 0 15,-1 5 3-15,1 1 1 16,0 4 3-16,0 0-5 0,-1 1-1 15,1-1-2-15,0 0 1 16,0 11-2-16,11-26 2 0,0-10-2 16,-6 15-1-16,6-9-2 15,0 9 1 1,0-10 1-16,-5 15 2 0,-18 16-1 16,6-6 2-1,0-5-2-15,6 1-1 16,-6-6-4-16,12-20-2 15,5-5 7-15,-6 10 4 16,6-4-2-16,-5 4-2 16,5-5 0-16,0 5-1 15,0-4 6-15,0-1 4 16,6-5-5-16,-6 5-3 0,5-10-1 16,-5 0 1-16,0-4-3 15,1-6-2-15,4-5-23 16,1 0-7-16,0-5-22 15,-1 0-7-15,7-5-27 16</inkml:trace>
  <inkml:trace contextRef="#ctx0" brushRef="#br0" timeOffset="11089.6454">28878 7569 284 0,'-11'-5'107'16,"11"5"-58"-16,0 15-44 0,0-10 24 0,11 10-7 15,1 0 1-15,10 20-8 16,-5 1-4-16,11 4-6 31,-5-5-4-31,11 0 0 0,-6-5 1 0,0 10 1 16,-5-10 1-16,-6 1 2 15,0-6-3-15,-6-5 0 16,1 0-1-16,-7-10-2 16,1-5 1-16,-12-15 1 15,1 5-1-15,-18-25 2 16,6 0-2-16,-6-21 2 0,1 6-4 16,-1-15 0-16,6 10 1 15,12-6 0-15,5-14-3 16,5 30 2-16,1 5 3 15,16 5 1-15,12-15-4 16,0 9 1-16,-5 6-33 0,-7 10-13 31,1 0-54-31,-6 15-24 16,0 0 15-16</inkml:trace>
  <inkml:trace contextRef="#ctx0" brushRef="#br0" timeOffset="11706.3492">29381 7599 260 0,'11'5'99'0,"-11"-5"-54"0,40 0-35 0,-34 0 25 16,10 0-17-16,-4 0-4 15,5-5-1-15,-6 0 4 16,6-20-9-16,0 5 2 0,5 0 1 0,-5-10-9 15,-5 5 0-15,-7 0 0 16,-5 4 3-16,-5 11 0 16,-12 5 0-16,0 5-6 15,-6 10 1 1,12 0-2-16,0 11 0 0,-1-1 0 16,7 5 0-1,-1 0 2-15,12 5 0 0,-1-5 2 16,7 0 1-1,-7 0-4-15,12-5 1 0,-5-5 0 16,16 1 0-16,-6-6-25 16,12-15-10-16,-5 0-22 15,4-16-9-15,-4 11 2 16,16-20 3-16,-6 5 24 0,1-10 9 16,-1-15 18-16,-16 20 6 15,0 5 22-15,-23 4 13 16,-6-4 22-16,-5 15 9 15,-1 10-10-15,1 5-5 16,5 0-15-16,1 10-5 16,-1 0-14-1,6 6-3-15,0-1-6 16,6 0-1-16,-1 0-1 16,12 0 1-16,-5 0-2 15,-1 5 2-15,0 0 0 16,-11 10 1-16,0 1-2 0,-5-1-2 15,-1-5 1-15,-5 0-1 16,-1-5-16-16,1-5-6 0,5-5-22 16,1-10-8-16,-1 0-5 15,6-25-3-15,0 5-35 16</inkml:trace>
  <inkml:trace contextRef="#ctx0" brushRef="#br0" timeOffset="11990.9514">30098 7318 248 0,'0'25'93'0,"0"-5"-50"0,0 10-24 0,0-25 26 15,6 15-8-15,0 0 1 16,5 6-9-16,-5-1-3 16,11 5-14-1,-6-5-3-15,6 0-2 0,0-5-3 16,5-5-1-16,-5-5 3 15,6-10 1-15,-6 0 1 16,0-10 0-16,0 5-7 16,-6-20 0-16,0 5-3 0,-5-10 0 15,-6-10-22-15,0 5-12 16,0 4-36-16</inkml:trace>
  <inkml:trace contextRef="#ctx0" brushRef="#br0" timeOffset="12228.6638">30403 6921 300 0,'-5'10'112'0,"5"10"-60"0,0 10-39 0,0-9 28 16,0 9-8-16,0 10 3 15,5 5-18-15,1 0-8 16,0 5-6-16,-1-4-4 0,1-11 1 15,0-5-1-15,5 5 2 16,0-5-17-16,0 0-4 0,1-5-13 16,-1 1-5-16,0-1-11 15,1-5-5-15,-7-5-29 16,7 0-12-16,-7 0 3 16</inkml:trace>
  <inkml:trace contextRef="#ctx0" brushRef="#br0" timeOffset="12528.6412">30657 6786 228 0,'0'0'88'0,"0"0"-48"0,0 30-16 31,0-10 29-31,0 10-9 0,0 10-2 16,6 5-8-16,0 16-1 15,-1 4-19-15,1 0-4 0,0-20-2 16,-1-4-4-16,12 9-1 16,-5-10-1-16,16-5-2 15,-6-5 1-15,12-5-1 16,-5 0 2-16,4-9 1 0,-4-1-8 16,-1-10-2-16,0 0-36 15,-11-5-14-15,0 0-46 16,-11 0-17-16,-1 0 6 15</inkml:trace>
  <inkml:trace contextRef="#ctx0" brushRef="#br0" timeOffset="12728.7496">30612 7278 236 0,'-17'-5'90'0,"12"5"-48"0,5 5-36 0,0 0 22 0,0 0-4 16,5 0 1-16,7 0 1 15,5-5 3-15,11 0-15 16,0 0-1-16,17-5 0 0,0-5-7 0,1-5-1 16,-1 0-1-16,-6 0 0 15,1-5-42-15,-6-1-19 16,-6 1-88 0</inkml:trace>
  <inkml:trace contextRef="#ctx0" brushRef="#br0" timeOffset="12960.1055">31092 6670 252 0,'-11'5'96'0,"11"15"-52"0,0 5-18 16,0-10 31-16,0 16-12 0,6 14-4 31,-1 5-10-31,7 10-5 0,-1 6-14 16,6 4-3-16,0 0-2 0,0-5-3 15,-6-19-3-15,0-6 0 16,1 5 1-16,-1-5-17 16,0-5-6-16,1-5-45 15,-12-4-18-15,0-6-66 16</inkml:trace>
  <inkml:trace contextRef="#ctx0" brushRef="#br0" timeOffset="13627.6986">29358 6399 216 0,'6'-20'82'0,"0"25"-44"0,-1 0-20 16,7 5 25-16,-1 5-11 15,6 5-1-15,6 10-12 16,-1 10-1-16,-5-4-11 0,0-6 0 0,6 5 0 16,5-5-3-16,0 10-3 15,0-10 4 1,1 5 1-16,-1-4 0 16,0-6 1-16,-5 0-4 0,-1-5-2 15,-5-5 2-15,0-5 0 16,0 0-1-16,0-5 1 15,0-5-2-15,0-5 2 16,0 0-2-16,11-15-1 16,-5 5 1-1,5-5-1-15,0-5 0 0,0 5 2 16,-5 4-25-16,-6-9-10 16,0 5-60-16,-6 0-27 15,0 5 4 1</inkml:trace>
  <inkml:trace contextRef="#ctx0" brushRef="#br0" timeOffset="14046.7359">30081 5867 200 0,'-5'5'74'0,"-1"-5"-40"0,6 10-13 15,0-10 25-15,0 10-22 0,0 5-5 16,-6 0-12-16,1 10-3 15,-12 5-2-15,-6 5 5 0,1 5 5 16,-1 1-2-16,6 4 0 16,0 10-6-16,0 0-3 15,-5-4 0-15,-1-6 1 16,0 0-1-16,1-5-1 0,-1 5 1 16,12-10-1-16,0-4 0 15,-1-6 2-15,1 0-3 16,5-5 0-16,1 0-4 0,-1-5 1 15,1 0-75-15,5 0-32 16,0-5 3 15</inkml:trace>
  <inkml:trace contextRef="#ctx0" brushRef="#br0" timeOffset="14528.5919">30302 6354 148 0,'-34'5'57'0,"28"5"-30"0,-11 0-14 16,12-5 19-16,-7 0-5 15,-10 5 1-15,-1 0-2 16,-5 5-1-16,0 0-14 16,-18 5 0-16,7 0 0 0,-1 0-4 15,12-5 1-15,5 1-5 16,-5 4-2-16,6 0 0 0,-7 0 1 16,7 0-12-16,5-10-6 15,0 0-29-15,6-15-13 16,-1 0-43-1</inkml:trace>
  <inkml:trace contextRef="#ctx0" brushRef="#br0" timeOffset="51498.5692">30302 10401 132 0,'-40'5'52'0,"40"0"-28"0,-6-5-6 0,6 0 20 15,0 10 7-15,0 6 8 16,0 14-12-16,6 5-2 15,0 5-22-15,11 5 1 0,5 5 0 32,-5 1-8-32,0 4-1 0,0-5-5 15,-6-5-1-15,1-5-1 16,-1-9-2-16,-5-6 1 16,-1-10-1-16,-5-10 6 15,0-5 6-15,-11-15 5 16,0-15 2-16,-6-6-10 0,-6-14-5 15,1-5-1-15,-1-10 0 16,6 4-4-16,6 1 1 0,5 0-2 16,6 5 0-16,17 9-5 15,6 11-3-15,-1 10-32 16,1 10-12-16,-1 10-30 16,1 10-10-16,0 5-14 31</inkml:trace>
  <inkml:trace contextRef="#ctx0" brushRef="#br0" timeOffset="52098.2622">30528 10617 196 0,'5'10'74'0,"7"-10"-40"0,4 0-5 0,-4 5 28 16,5-5-12-16,5 0-1 16,1-5-23-16,5 0-8 0,6-5-8 15,-6 0-4-15,-5-5 2 0,5 5-4 16,-11-10 0-16,-6 5 3 15,-5 0 3-15,-12-5 4 16,-5 5 2-16,-12 0-1 16,-5 0 1-16,0 0-2 0,0 10 0 15,-1 5-5-15,1 10-3 0,6 20-3 32,5 5 1-32,0 5 3 15,5 5 3-15,7 0-4 16,10 1-3-16,7-1 1 15,5-10 2-15,5-5 0 16,12-15-1-16,17-10 3 16,-6-10 2-16,6-5-33 0,-6-10-13 15,0-5-18-15,-5 0-6 16,-6-5-8-16,-6-10-5 16,0-6 18-1,1 6 27-15,-13 0 37 16,-4 5 35-16,-7 0 16 15,-5 0 6-15,-5 4-1 0,-1 11-6 16,0 10-4-16,-5 5-27 16,6 15-3-16,-1 5 1 0,6 5-6 15,6 1 0-15,5 9-7 16,0-5 0-16,0 5-5 16,6-5-2-16,-5 5 0 0,-1 0 1 31,-5-5-1-31,-1 5 2 15,-5 1-2-15,-5-1-1 16,-7-5 1-16,1-5-1 0,0 0-16 16,-1-10-4-16,1-10-28 15,5-10-9-15,12-15-16 16,5-10-5-16,6-25-31 16</inkml:trace>
  <inkml:trace contextRef="#ctx0" brushRef="#br0" timeOffset="52340.1861">31301 10296 244 0,'0'5'90'0,"0"15"-48"0,0 15-16 0,0-15 29 16,0 10-9-16,-5 6 0 16,5 4-15-16,0-5-4 15,5 0-16-15,1 0-4 0,5-5-3 0,12 0-2 16,-1-9 1-16,7-6 0 16,5 0 3-16,-1-5-1 15,-4-5 0-15,-1-10-3 16,-5 0-2-16,-1-5 3 15,-5-5 0-15,-6-16-10 16,-11 1-5 0,0 0-16-16,-5 0-8 15,-1 0-31-15,0 0-12 16,1 0-60 0</inkml:trace>
  <inkml:trace contextRef="#ctx0" brushRef="#br0" timeOffset="52613.9887">31595 10025 240 0,'-11'-56'90'0,"5"46"-48"0,0 5-14 0,6 5 32 16,0 0-13-16,0 0-5 15,0 15-13-15,6 1-4 16,5 4-14-16,6 10 0 0,6 10 2 16,-6-10-7-16,11 25-1 15,-5 6-1 1,-1-6 0-16,1-5-5 15,-1-10 1-15,1 0-5 16,-6-4-1-16,0-6-15 16,0-5-4-16,-6-5-25 15,0 0-8-15,-5-5-9 16,-6-5-3-16,0-10-33 16,0 0-25-16,0-15 55 15</inkml:trace>
  <inkml:trace contextRef="#ctx0" brushRef="#br0" timeOffset="52745.1092">31928 9894 276 0,'6'-30'104'0,"-1"10"-56"0,1 10-41 0,-6 10 26 15</inkml:trace>
  <inkml:trace contextRef="#ctx0" brushRef="#br0" timeOffset="52914.5133">31956 9854 533 0,'6'35'39'0,"0"10"-19"0,-1 16-4 0,1 9-3 32,5 5-4-32,1-4-3 0,5-11-3 15,5 0 0-15,1-15-9 16,-1-10-1-16,1-9-14 16,0-11-4-16,-1-10-18 15,1-5-8-15,-12-5-14 16,-5-5-7-16,-6-6-36 15,-6 1-23-15,-17-5 63 16</inkml:trace>
  <inkml:trace contextRef="#ctx0" brushRef="#br0" timeOffset="53069.8846">31855 10180 272 0,'-17'-5'104'0,"28"5"-56"0,6 0-27 16,-6 0 28-16,6 0-15 16,-5 0-5-16,16 0-10 31,6 0-4-31,-6 0-9 0,0 0-4 0,-11 0-1 15,0 0-1-15,6-5 0 16,5-5-14-16,-5 5-5 16,-1-5-28-16,1 5-12 15,-1 0-84 1</inkml:trace>
  <inkml:trace contextRef="#ctx0" brushRef="#br0" timeOffset="53568.4118">32442 9924 220 0,'-6'0'82'0,"6"0"-44"0,-22 5-11 0,22-5 29 0,-11 10-9 16,-6 10 0-16,-6 6-21 0,0-1-7 15,7 5-12 1,-1 5 4-16,5 5 4 0,7 5-3 16,10 1-2-16,7-6-3 15,-1-15-2-15,0 5-6 16,6-10 1-16,0-5 0 15,6-5 2-15,-6-5 3 0,5-15 2 0,1 5-1 16,-6-20 1-16,0 5-4 16,-12-15-2-16,-5-15 4 15,0 14 1-15,0 6 0 16,0 0-1-16,0 0-3 16,0 20-2-16,0 5 3 0,6 15 0 31,0 20-1-31,5 5 1 15,6 10-4-15,-6-4 0 0,-5-6-17 16,-1 0-8-16,1-15-41 16,-6-10-20-16,17-20-71 15</inkml:trace>
  <inkml:trace contextRef="#ctx0" brushRef="#br0" timeOffset="54533.659">32747 5741 240 0,'-17'25'90'0,"12"0"-48"0,-7 5-29 0,7-15 24 16,-1 6-15-16,0 9-2 16,1 10-6-16,-7 15 1 0,1 0-8 15,0 11 0-15,5-1 0 0,-11 10 1 16,6 6 0-16,0-1 0 15,-12 5 2-15,0 16 1 16,1 4 1-16,-6 16-4 16,-1-11-3-16,1-4-5 31,0 4 0-31,5-9 0 0,1-1 2 16,-1 0-1-16,0 1 2 15,7-6 4-15,-1 6 4 16,0-6-4-16,0-4 1 15,0-1-1-15,0-5 3 16,0-4-5-16,0-1-3 16,6 0-1-16,-1-4-1 0,1-6 0 15,0 5 2-15,-1 6-1 16,1-11-1-16,0 0-2 16,0-4 1-16,-1-6-1 0,7 0 0 15,-1-5 2-15,-5-4 2 16,-1-6-1-16,1 0 2 31,5-5-2-31,-5 0-1 0,6 6 1 16,-1-11 1-16,0-5 1 15,1-5 3-15,-1-5-3 16,0 0-2-16,6-5 0 16,0-5-1-16,-5-5-14 15,5-5-3-15,0-10-33 16,-6-5-15-16,0-10-30 0,-5 0-11 15,0 0-9 1</inkml:trace>
  <inkml:trace contextRef="#ctx0" brushRef="#br0" timeOffset="54818.0967">31787 9091 216 0,'-17'-25'82'0,"17"30"-44"0,0-5-7 0,0 0 29 16,11 10-17-16,6 0-5 0,0 10-11 15,-5-5-5-15,4 15-12 16,13 20 0-16,-7 10 3 0,1 1-5 15,-6-21-2-15,-6-5 1 0,6 5 2 16,6 0-4-16,-1-4-1 16,-5-11 2-16,-5-15 3 31,-1 0 5-31,0-20 1 0,6-25-6 16,0-11-1-16,6 1-2 15,-6 5-1-15,-6 10-3 16,6 0-2-16,5-10-6 15,-5 9-1-15,0 6-21 16,-5 5-9-16,-1 5-34 16,0 0-15-16,0 0-64 15</inkml:trace>
  <inkml:trace contextRef="#ctx0" brushRef="#br0" timeOffset="57429.1603">31539 8639 208 0,'39'5'77'0,"-39"-5"-42"0,51 20-30 16,-40-15 17-16,0 5-12 15,-5-5-1-15,-12 5-1 16,6-5 2-16,-11 0-5 0,0 0 23 0,-6-10 14 16,0 0 2-16,-11-15 1 15,5 5-9-15,-5-15-3 16,0 5-9-16,5-6-3 0,0 6-12 16,7-15-5-16,-1 10-3 15,5-5-1-15,1 5-14 16,5 0-3-16,1 4-33 15,5 1-15-15,0 5-30 16,5 0-11-16,1 5-11 16</inkml:trace>
  <inkml:trace contextRef="#ctx0" brushRef="#br0" timeOffset="57745.1252">31516 8222 176 0,'11'-5'68'0,"-11"5"-36"0,17-5-7 0,-6 0 27 15,1 0 7-15,-7 0 4 16,12-10-30-1,0 5-14-15,0-5-12 16,0-16-1-16,-11 21 3 0,-1 0-5 16,-10 5 0-16,-1 0 4 15,-11 5 3-15,6 0 5 16,-17 5 2-16,5 0-7 0,1 15-4 16,5-4-4-16,5 14 0 15,1 0-2-15,11 10 2 0,0-5-4 16,11 5 0-1,1-5-1-15,5-4 0 0,-1-6 0 16,18-20-2-16,-5 0-2 16,4-20-1-16,-4 5-23 15,-7-10-8-15,7-16-24 16,-7-4-11-16,-5 5-32 16,-6 0-40-16,-5 0 52 15</inkml:trace>
  <inkml:trace contextRef="#ctx0" brushRef="#br0" timeOffset="58260.8344">31493 7825 304 0,'-22'0'112'0,"22"0"-60"0,0 20-39 16,0-15 28-16,5 5-17 16,1 0-1-16,11 10-9 15,-6-4-1-15,18 9-8 16,-7-5-3-16,12 0 1 0,-6-5-2 0,0 0 2 15,-5 0-2 1,-6 0-1-16,0-5 1 0,0 0 1 16,-6-5-3-16,-5-5-2 15,-1 0 2 1,1-15 2-16,-6 5 0 0,-17-10-1 16,6 5 1-16,-6-10 1 15,6 5-1-15,-1 0 2 16,1 0 0-1,11 4 1-15,0 6-5 0,17 5-1 16,-6 0 1-16,6 10 2 16,0 0-2-16,0 0 0 15,0 0 1-15,0 6 0 16,-6-1 0-16,1 0 0 16,-7-5 6-16,1-5 4 15,0 0-3-15,-6-5-2 0,0 0 0 16,-6-10 1-16,0 4-3 15,1-14 0-15,-1 5-1 16,0-5-2-16,1 5 1 16,5 5-1-16,0 0 0 15,11 10 0-15,0 0-9 16,6 5-2-16,0 0-14 0,0 0-4 0,0 0-31 16,0 0-12-16,-6 0-26 15,1-5-9-15,-1 0 9 16</inkml:trace>
  <inkml:trace contextRef="#ctx0" brushRef="#br0" timeOffset="59882.7934">31934 7554 168 0,'-23'-20'66'0,"23"20"-36"0,-22-15-11 0,22 15 23 16,-6 0-6 0,0 0 2-16,1 5-16 0,-1 0-3 15,6 0-11-15,0 0 8 0,6 5 4 16,-1 0-4-16,7 5 1 15,-1-5-6-15,6 0 1 0,0 0-7 16,0-5-3-16,-6 0 1 16,0-5 2-16,1 0 2 15,-7-5 1-15,1 0 0 16,-6-5 2-16,0 0-3 16,-6-10-2-16,1 5-2 0,-7-5 0 15,1 5 0-15,0 0 3 31,5 0-1-31,6 10 2 0,0 0-4 16,6 15 0-16,-1 0-3 16,7 5-3-16,-7 0-9 15,7 0-3-15,-1-5-10 16,6 0-4-16,-6 0-15 16,1-5-7-16,-1 0 2 15,-6-15 5-15,1 5 3 0,0-15 3 16,-1 5 19-16,-10-10 10 15,5 5 24-15,-6-5 13 16,0 4 17-16,-5 1 9 16,0 5-3-16,0 0 2 15,5 0-15-15,6 10-3 16,0 0-18 0,11 15-5-16,1-5-8 15,10 5-1-15,-5 0-1 16,11 20-2-16,-5-4 1 15,11 9 1-15,0-5-3 16,0 0-2-16,-6 0 2 0,0-5 0 16,-5 0-2-16,-6-5 2 15,-1-5 1-15,-10-10 0 0,-6 6-3 16,-11-27 2-16,0 11 7 16,-18-25 4-16,7 5 1 15,-18-20 3-15,6 5-3 16,-17-20-1-16,12 9-6 15,-1-9-1-15,7 10-1 16,10 0-2-16,6 4 1 0,11 11-1 16,1 5 2-16,5 15 3 15,0 0-7-15,11 25 0 16,-5 0-9-16,-1 15-3 16,1-5-1-16,5 10-1 15,1 1-5-15,-1-6-1 31,-6 0-10-31,1-15-5 0,0 0-2 16,-1-15 1-16,1 0-1 16,-6-35 2-16,0 5 13 15,0-11 9-15,0 11 25 0,0 0 11 16,0 5 25-16,6 15 11 16,-1 0-11-16,7 15-4 15,-7 0-11-15,7 15-5 0,-1 0-14 16,0 10-5-16,0-5-5 15,-5-5-2-15,0 0 1 16,-1-25-1-16,1 0 0 16,-6-10 0-16,0 5 0 15,-11-15 2-15,-1 5 8 16,-10-10 3 0,-1 4-2-16,1-4-1 15,5 5-6-15,0 5-3 16,0 5 4-16,11 5 1 15,1 5-2-15,5 10-3 16,0 0-3-16,11 10 1 16,-5-5 1-16,5 5 0 15,-6 0-3-15,7 0 2 0,-7-5 1 16,1 0 2-16,0 0-1 16,-1-5 2-16,1 0-2 15,0-5-1-15,-1 0-4 16,1-5 0-16,0 0-20 15,5-10-7-15,-5 5-24 16,5-25-8-16,0 10-8 0,0-6-4 16,1 6 15-16,-1 0 9 15,0 5 31-15,1 5 14 0,-7 0 32 16,1 10 15-16,-6 0 13 16,-6 15 6-16,6-5-10 15,-5 20-6-15,-1 0-7 31,0 5-1-31,1-5-9 0,10 0-4 16,1-5-5-16,11 0 1 16,-6-5-10-16,12-5-5 15,-6 0-3-15,5-10 1 16,1 5 1-16,-6-5 1 16,0 0-2-16,-12-10 1 15,1 5-4-15,-6-10 0 0,0 0 1 16,-11-5 0-16,-1 5 2 15,-10-10 1 1,5 5 1-16,6 5 0 16,-1-1-2-16,18 16-2 15,0 0 1-15,22 20-1 16,-6-4 0-16,29 19 0 0,-6-5 2 0,18 15 1 31,-7-5-1-31,6 10 1 16,-5-5-2-16,-1 6 2 15,-5-1-2-15,-6 10-1 0,-5-10 1 16,-12 6 1-16,-5-6-1 16,-12 0 2-16,0-5-2 15,-17 5 2-15,1-5-2 0,-12 1-1 16,0-6-10-16,-11 0-6 16,-1-5-19-16,-10-5-7 15,-23 5-33-15,5-20-13 16,7-5-61-1</inkml:trace>
  <inkml:trace contextRef="#ctx0" brushRef="#br0" timeOffset="63452.3291">32860 4616 140 0,'0'25'52'0,"6"-20"-28"0,-6-30-19 0,0 20 13 0,0 0-1 16,0 5 1-16,-6 0 0 15,6-5 0-15,-6 5-9 16,1 0 8-16,-1 0 3 0,0 0 5 15,1 0 2-15,-1 0-8 16,1 0-1 0,-7 0-9-16,1 10-1 0,0 0-4 15,-6 5-3-15,0-5 2 16,0 5 2-16,0 0 2 16,6 6 1-16,-6-1 0 15,5-5 2-15,1 0-3 16,0 0 1-16,-6 0-3 15,6 0 0-15,-1 0-1 0,1 0 0 16,5 5 2 0,1-5-5-16,5 10-1 0,0-5 0 15,5 11 2 1,1-6-3-16,5 10 0 0,-5-5 1 16,0 15 2-16,-1-10 1 31,6 6 1-31,-5-6-2 0,5 5-2 15,-5-5 1-15,5 5-1 16,1-10-3-16,5 5 0 16,-6-4 2-16,6-1 2 15,0 0 0-15,0 0-1 16,0 0 1-16,5 0 1 16,-5-5-1-16,0 0-1 0,0-4-2 15,0-1 1-15,-6-5 1 16,6 0 0-16,-5 0 0 15,4-5 0-15,1 0 0 16,0 0 2-16,-5 0-1 16,5 0-1-16,-6 0-2 15,6-10 1-15,-6 0 1 0,6 5 2 16,-6-5 3-16,6 0 2 16,-5 0-3-16,5-5-3 15,11-10 0-15,0 0-1 16,0 0 0-16,-5-5 0 15,-1 0 0-15,1 5 2 0,-6-5-1 32,0 4-1-32,0-14 1 15,5 5 1 1,-5 0-3-16,0 0 0 16,6 5 3-16,-12 0 1 15,-5 0-4-15,11 0-1 16,-6 0 1-16,0 0 2 15,1-6 0-15,-1 1-1 0,-5 0 1 16,-1 0-1 0,-5 0 0-16,6 5 0 15,-6 0 0-15,0 0 0 0,-11 0 2 16,11-5 1-16,-12 4-4 16,7 1-1-16,-1-5 1 15,0-5 2 1,1 0 0-16,-1 5-1 15,-5 0 1-15,0 5-1 16,-6-5 0-16,0 4 2 16,0 1-1-16,0 5 2 15,-6-5 0-15,1 5 3 16,-1-5-1-16,0 0 0 0,-5 0 1 16,0 5 1-16,5-15-3 15,1 10-3-15,-1 5 0 0,1-1 1 16,-1 6-1-16,0 0 2 15,6 5-4-15,-5 0 0 16,5 0-1-16,0 0 0 16,0 0 4-1,-6 0-3-15,1 0 0 0,5-5 1 16,-6 5 0-16,1 0 2 16,-1 5 3-16,6 0-4 15,0 0-3-15,6-5 1 16,-6 0 2-16,6 0-5 15,-1 5-1-15,1 0-25 16,5 0-8 0,1-5-40-16,5 5-17 15,5 15-36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1:40.569"/>
    </inkml:context>
    <inkml:brush xml:id="br0">
      <inkml:brushProperty name="width" value="0.02857" units="cm"/>
      <inkml:brushProperty name="height" value="0.02857" units="cm"/>
    </inkml:brush>
  </inkml:definitions>
  <inkml:trace contextRef="#ctx0" brushRef="#br0">12917 2179 6400,'0'-35'2464,"0"52"-1344,0-17-896,0 0 640,-18 18-224,18-18-64,-18 0-192,1 17-64,-1-17-192,1 18 128,17-18 64,-36 18-32,18-18 0,1 18-160,0-1-32,-1 1 160,-18 0 96,1 17-64,-18 0 0,18 0-96,-1 1 32,-16-18-128,16 34 0,-17-16-32,18 16-64,0-16-64,0 17 32,-1-18 96,18 0 32,1 18-192,0 0 0,-1-18 32,18 36 32,-18-18 32,0 18 64,18-1-96,-17 1 0,17-1 32,-18-17 64,18 0-32,0 0-32,0 0-64,0 0 32,0 0 32,0 0 0,0 0-96,18 0 64,-1 0 32,1 0 0,0-1 0,17 2 64,0-19-96,18 18-64,-17 0 64,16 0 64,1-18 0,0 0 64,0 1-64,0-1 64,0 0-128,0-17 0,0 17 32,18-17 0,-19 0 0,1-1 0,0-17 0,18 0 0,-18 17 0,-1-17 0,2 0 0,-1-17 64,-1 17-32,1-17 64,0-1-64,0 0 63,0-17-63,0 17 64,0 0-64,0-17-32,-18 0 32,36 17 32,-19-17 32,2 0 32,-19 17-160,18-17-32,-18-1 32,18 1 64,-18 0-64,1 0 0,-19-1 32,19 1 64,16-18-32,-16 18-32,-19-1 32,1 1-32,17 0-96,-17-1 64,-1 2 96,1-2 96,0 18-128,0-17-32,-18-18-64,17 0 0,-17 18 64,17-18 0,-17 18 0,0-1 0,0 1 0,0 0 64,0-1-32,0 1 64,0 0-128,0 17 0,-17-17 32,17-18 64,-17 0-32,-1 18-32,0-18 32,0 0-32,1 0 0,-1 17 0,-17-16 0,17 16 0,1 1 0,-1 0 0,-17 0 0,-18-1 0,0 1 0,0-18 64,0 18-32,0-1-32,18 1-64,-18 0-32,0 0 128,18-1 32,-1 18-96,1 1 32,0-1 0,0 1 64,-1-1-32,-17 18-32,18-18 32,0 1-32,-1-1 0,1 18 64,0-17 32,-18-1 96,18 18-96,0 0 0,-1 0-32,1 0-64,-1 0-64,2 0 32,16 0 32,-18 0 64,1 0-32,17 18-32,-17-18 32,18 17-32,-1-17-96,0 18 0,1-1-32,-1-17 0,0 36-192,1-19-64,-1 1-63,1 17 31,-1-17-192,0 0-96,0-1-768,18-17-320,-17 18-1792</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1:42.040"/>
    </inkml:context>
    <inkml:brush xml:id="br0">
      <inkml:brushProperty name="width" value="0.02857" units="cm"/>
      <inkml:brushProperty name="height" value="0.02857" units="cm"/>
    </inkml:brush>
  </inkml:definitions>
  <inkml:trace contextRef="#ctx0" brushRef="#br0">12290 3056 5504,'0'0'2112,"0"0"-1152,0 0-352,0 0 672,0 0-224,0 0-64,18 18-192,-1 18-64,1-19-384,0 18-64,17-17-64,0 17-32,0 1-32,-17-19-96,0 18-64,-1-17 32,1 0-32,-18-1 0,17 1 64,-17 0-32,18-18 64,-18 17-64,0-17 64,0 0-64,-18-17 64,-17-19-64,18 1-32,-19-1-64,19 2 32,-1-19-32,1 17 0,-1 1 64,18 18 64,0-19-96,0 1-64,0 0 64,18-1 0,-1 1-64,1 0 64,-1 17 96,1-17 32,0 17-32,-18 18-64,17-17-64,-17-1-32,18 18 64,-1 0 0,-17 0 32,18 0 0,-18 0-224,0 0 0,0 0 32,0 0 96,0 0 64,18 0 96,-18 0-32,0 0-32,0 0 32,0 0 32,0 0-96,0 0 0,0 0 32,0 0 64,0 0-32,0 0-32,0 0-64,0 0 32,17 0-32,-17 18 0,18-18 64,-18 0 0,0 17 0,18-17 0,-18 18 64,0-18 32,0 18-128,0-1 32,0 1-160,-18-1 32,18 19 0,-18-19-32,1 1 128,-1 17 0,0-17-64,1 17 64,-1-17 32,18 0 0,-17 17-96,17-18 64,-18 1 32,18 0 0,0-18 0,0 17 64,0-17 96,0 0 288,18 0-32,-18 0-224,17 0-32,1 0-32,-1 0 0,19 18-64,-19-18 32,1 0-64,17 18-32,-17-18 96,-1 0 0,1 0-32,0 0-64,-1 0 32,1 0 32,-18 0-32,18 0 64,-18 0-64,0 0-32,0 0 32,0 0 32,17-18-544,-17 18-128,0 0-768,0 0-320,0 0-1152,0 0-1440,0-18 1376</inkml:trace>
  <inkml:trace contextRef="#ctx0" brushRef="#br0" timeOffset="1508">12784 3991 6912,'0'0'2624,"0"0"-1408,0-17-640,18 17 736,-18 0-384,0 0-64,0-18-96,17 1 64,-17-19-448,0 19 63,0-1 1,0-17-224,0 0-64,0 17-96,-17-17 32,17-1-128,0 18 0,0 1 32,0 0 0,0-1 0,0 18 64,0-18-96,0 36 0,0-18 32,0 18 0,17-1 0,-17 0 0,0-17-96,18 18 64,-18 0 32,17 0 64,1-1-96,-18-17 0,0 18 32,18-18 0,-18 0 64,0 0 32,17 0-32,-17-18-64,0 1 32,0-19-32,0 18 0,0-16 0,0-2 0,-17 1 0,17-1 0,0 19 0,0-18 64,0 35 32,0-18 160,17 18 96,-17 0-128,18 18-64,-18-18-64,18 17-96,-1 1 32,0 17 32,1-17-96,0-1 0,0 19 32,-1-18 64,1-1-256,-1 0-96,-17-17-704,18 18-224,-18-18-959,0 18-289,17-18-1440</inkml:trace>
  <inkml:trace contextRef="#ctx0" brushRef="#br0" timeOffset="414">12784 3039 5632,'0'0'2112,"17"17"-1152,-17 1-480,18 0 1088,-18 0-480,17-1-160,-17 1-128,18-1-480,0-17-32,0 0-64,-1 0-96,1 0-32,0-17 320,-1-1 96,1 18-32,-18-17-33,17-1-127,-17 0-32,-17-17-96,17 0-32,0-1-32,-18 1 0,1 17-160,-1-18-32,0 19 32,18 17 64,-17 0 0,-1 0-32,18 0-64,-18 0 32,0 17-32,18 1 0,-17 0 0,-1 0 0,1-1-512,17 1-159,-18 0-577,36 0-1824,-18-1 64,17-17-128</inkml:trace>
  <inkml:trace contextRef="#ctx0" brushRef="#br0" timeOffset="801">13101 2545 6144,'-18'0'2368,"18"0"-1280,-17 0-768,-1 18 640,18-18-288,-17 17 0,-1 1-96,18-1 0,0 1-288,0 0-96,0-1 0,18-17 32,-1 18 32,18 0 64,-17-18 32,17 0-96,18 0-96,-18 0-64,1 18-96,-1-18 32,-17 0 32,0 17 32,-1 0 32,0 19-64,-17-18-64,-17 17 32,17-17 32,-17 16-32,17 2-32,-36-18 32,18 17 32,-17-17-448,17-1-160,1 1-704,-1-1-320,18 1-1152,-17 0-1632,-1-1 1184</inkml:trace>
  <inkml:trace contextRef="#ctx0" brushRef="#br0" timeOffset="1982">13242 3374 5120,'-35'0'1920,"35"0"-1024,-35 0-416,35 18 576,0-18-384,0 17-128,-18 1 160,18-18 96,0 35-416,0-35-224,0 36-96,0-19 192,0 1 224,18-1 64,-1 1-32,-17 0-64,18-18-32,-1 17-32,1-17 0,0 0-65,-18-17-31,17 17-160,1-18-32,-18 18-32,0-18 32,0 1-64,0-1 64,0 1-64,0-1-32,0 0-64,0-17-32,0 35 64,0 0 64,0 0 64,0 0 32,0 0-64,18 0 32,-18 17-64,17 1-32,-17-18 32,18 18-32,-18 0-576,17-18-255,-17 17-833,0-17-320,18 0-1120,-18 18-1376,17-18 1568</inkml:trace>
  <inkml:trace contextRef="#ctx0" brushRef="#br0" timeOffset="2281">13384 3215 5760,'0'18'2176,"-18"-18"-1152,18 17-480,0-17 640,0 18-256,0-18 0,0 17-384,0-17-96,18 18-256,-1-18 96,1 18 32,0-18-256,17 0 0,0 0 64,-18 17 64,1-17 64,0 18 0,-1-18 128,-17 36 160,0-19-225,0 18-95,-17-17-128,-1 17 0,18 1-64,-18-19-32,1 18-671,17-35-289,0 0-160,0-17 32,0-1-448,17-17-224,1-18-1376</inkml:trace>
  <inkml:trace contextRef="#ctx0" brushRef="#br0" timeOffset="2904">13472 3267 5248,'17'0'2016,"-17"0"-1088,36 0-32,-36 0 800,17 0-512,1 0-192,0-17-448,-1 17-128,1-18-224,-1 0 160,19 1 128,-18-1-160,17 0-32,-17 1-160,17-1-96,0 1 192,-17-1 160,-1 0-129,1-17 1,0 17-64,-18 1 32,0-1-192,-18 1-32,0 17 64,1-18 32,-1 18-32,0 18-64,1-1 224,17-17 96,-18 18-320,18-1-64,18 1 32,-18-18 0,17 18-64,1-1 64,-18 1-32,35-18 0,-17 18-704,0-18-319,-1 0-417,19-18-128,-19 18-448,19-18-128,-19 1-640</inkml:trace>
  <inkml:trace contextRef="#ctx0" brushRef="#br0" timeOffset="2509">13402 2986 7040,'-18'0'2720,"36"18"-1472,-18-18-672,0 17 800,17 1-224,-17-1-32,18 1-416,18 17-129,-19 1-319,18-19-160,-17 18-64,17-17-32,1 17 64,-19-17-32,18-1-32,-17 1-1119,18 0-513,-19-18-1088,-17 17-384,17-17-32</inkml:trace>
  <inkml:trace contextRef="#ctx0" brushRef="#br0" timeOffset="3210">13877 2756 8320,'0'0'3072,"0"0"-1664,0 0-864,17 18 864,-17 0-384,18-1-97,17 1-351,-17 18-32,18-19-320,-1 18-128,-18-17-64,19 17-32,-18-17 0,-1 17 0,1-17 0,-1-1 64,-17-17 96,0 0 0,0 0 64,0 0-64,-17-17 64,-1-18-192,1-1-32,-19-17-288,18 1-64,1 16-32,-1-17 64,36 18 128,-18 17 96,17 1-704,1-1-1183,0 18-513,0 18-1536</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1:47.212"/>
    </inkml:context>
    <inkml:brush xml:id="br0">
      <inkml:brushProperty name="width" value="0.02857" units="cm"/>
      <inkml:brushProperty name="height" value="0.02857" units="cm"/>
    </inkml:brush>
  </inkml:definitions>
  <inkml:trace contextRef="#ctx0" brushRef="#br0">9191 6237 5120,'-35'0'2016,"35"0"-1088,-36 17-512,19-17 544,-1 0-352,1 0-96,-19 18-224,19-18-128,-19 18-64,1 0 128,0 16 96,17-16 32,-34 35 96,16 0-96,1 18-32,-1-19 0,-16 19 32,16-18 96,19 35 64,-19 0-224,36 1-96,-17-19-32,34 18-32,-17 1-160,18 16 32,0-17 0,17 1 0,0-1 0,36 0 64,-18 0 256,17 0 96,1-17-129,-1-1-95,1 1-32,17-18-32,0 0-64,1 0-64,-1-18 96,17-17 64,-17-1 0,19-17 64,-19 0 64,35-35 64,-17 17-160,17-17-64,-16 0-64,-2-36-64,1 36 32,17-36 32,-17 1-32,18-1-32,-36 0 32,18-17 32,-18 18-32,0-36 64,0 36-128,-17-18 0,-18-1 96,0-17 32,0 18-32,-36 0 32,19-18 0,-19 0 32,-17 18 0,0 0 0,-17-18 0,-19 18 0,1 0-64,-18 17 32,0 1-128,-17-1 0,17 0 96,-18 19 96,18-1 0,-35 0 64,17 18-64,-17 17 0,18-17-192,-18 17 32,0 1-64,17 17 0,-17-18 64,0 18 64,17 0-32,-17 0-32,17 0-64,-17 0 32,17 18 32,-17-1 64,18 1-32,-1-1-32,18 1 32,-17 17-32,16 1 0,-16-1 0,0 0 0,-1 1 0,1-2 0,17 20 0,-18-1-96,0-1 0,36 1 64,-18 18 0,0-18-128,18 0 32,0 17-288,0-34-64,17 16-672,0-16-288,0-19-1151,1-17-417,17 0-960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1:48.048"/>
    </inkml:context>
    <inkml:brush xml:id="br0">
      <inkml:brushProperty name="width" value="0.02857" units="cm"/>
      <inkml:brushProperty name="height" value="0.02857" units="cm"/>
    </inkml:brush>
  </inkml:definitions>
  <inkml:trace contextRef="#ctx0" brushRef="#br0">12461 3325 7296,'0'0'2816,"0"0"-1536,0 0-992,0 0 704,0 0-416,0 0 0,0 0-256,-17 0-64,17 18-128,-36-18 256,19 35 224,-18-17-32,-1 17 31,19-17-127,-37 17 32,20 0-160,-20 18 32,-16 18-224,17-18-96,0-18-32,0 36 32,0-19-96,-17 1 0,-1 0 32,1 18 0,-1-18 64,1 35 32,17-17 96,-35-1 32,34-17-32,-16 17-32,-1-17-192,1 18 32,17-18 0,0-1 0,0 2 0,0-1 0,1-1-96,16-16 64,-16-1 32,16 18 0,18-18 64,-17 1 32,17-19-128,-17 18 32,18-17-64,-1 17 0,-17 1 64,35-19 0,-18 18-640,0-35-288,1 36-1087,17-36-385,0 17-1280,0-17-1184,0-17 1952</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1:49.953"/>
    </inkml:context>
    <inkml:brush xml:id="br0">
      <inkml:brushProperty name="width" value="0.02857" units="cm"/>
      <inkml:brushProperty name="height" value="0.02857" units="cm"/>
    </inkml:brush>
  </inkml:definitions>
  <inkml:trace contextRef="#ctx0" brushRef="#br0">9063 7479 5504,'0'0'2112,"0"0"-1152,17-35-128,-17 35 736,0-18-64,0 18 32,18-35-64,-18 0-33,0 0-799,18-18-32,-18 0 0,0-18-288,0 1-96,0 17-128,0-17 0,0 16-64,0-16-32,0 35-64,0-18 32,0 18 32,0-1 0,0 19 0,17-1 0,-17 0-160,18 36 32,-18 0 64,0 17 96,18 0-160,-18 18 32,17-18-32,-17 19-32,18-2 128,-18 1 64,17 0-64,1-18 0,-18 1-32,18-1-64,-18-18 160,17-17 96,-17 0 32,18-17 0,0-1-32,-18-35 64,18 18-32,-18-18 64,0 0-128,0-17 0,0-1-32,0 18-64,0-17 32,0 17-32,0 18 0,0-18 0,0 35 0,0 0 0,0 1 0,17 17 0,-17 17 0,0 1 64,17 0-96,1 35 0,-18-18 32,18 18 0,0 0 0,-1-1 0,1 1 0,0-17 0,-1 16 0,1-16 0,-1-1-352,-17 1-96,18-2-832,0 2-383,-18-18-865,17-18-352,-17 17-800</inkml:trace>
  <inkml:trace contextRef="#ctx0" brushRef="#br0" timeOffset="421">9716 6616 6272,'-36'0'2368,"36"0"-1280,-17 18-416,17-18 800,-18 17-416,18 1-128,0 0-96,0 17 0,0-17-448,0 17-64,0 0-1,18-17-191,-1 0 0,1-1 64,-18 0 32,18-17 32,-1-17 64,1 17-96,-18-17 32,17 17-160,-17-36 0,18 18-32,-18 1 32,0-1-64,0-17 64,0 18-64,0-1-32,0 0 32,0 0 32,0 18-32,0 0-32,0 0-128,0 18 0,0 0 64,0 0 96,18-1 0,-18 18 64,0-17-992,17-18-416,-17 17-607,18 1-193,0-18-192,-18-18-96,17 18-352</inkml:trace>
  <inkml:trace contextRef="#ctx0" brushRef="#br0" timeOffset="703">9963 6563 5248,'-17'-35'2016,"17"35"-1088,0 18 256,0-18 960,-18 0-224,18 17-64,0 1-641,0 0-287,0-1-512,0 1-288,0-1 0,18 1-96,-1 0 64,1 0-64,0-1-32,-1-17 32,0 18 32,1-1 96,0 19 64,-1-19-96,-17 19-96,0-1 0,-17 0-32,17-17-448,-18 17-160,0 1-672,18-19-319,-17 0-65,0-34-32,17 0-320,0-19-96,-18 1-480</inkml:trace>
  <inkml:trace contextRef="#ctx0" brushRef="#br0" timeOffset="1247">10015 6598 11392,'-17'17'4224,"17"-17"-2305,35 0-1759,-35 17 864,18-17-448,-1 0 0,19 0-416,-1-17-96,18 17-64,0-17 0,-1-19 64,1 19-32,1-19-32,-2 18 32,-16-16 32,-1-2 32,0 19 32,-17-19-64,-1 19 32,-17-18-128,-35 17 0,18 18-32,-1 0 0,-17 0 0,17 18-64,0-1 0,0 18 0,1-17 0,17 0 0,0 17 96,17-17 64,1-1 0,0 0-32,0 1-608,17 0-256,0 0-896,-17-18-319,17 0-545,-17-18-192,-1 18-384</inkml:trace>
  <inkml:trace contextRef="#ctx0" brushRef="#br0" timeOffset="884">10069 6157 8448,'-18'-18'3168,"18"18"-1728,0 18-704,0-1 992,18 1-417,-18-1-95,0 19-576,17-19-224,1 37-256,0-20-64,-1 20 32,1-19-64,-1 17 32,19 2 0,-19-19 32,1 0-1472,0 0-608,-1 1-2207,-17-19-1857,17-17 2240</inkml:trace>
  <inkml:trace contextRef="#ctx0" brushRef="#br0" timeOffset="1565">10792 6034 10240,'-18'35'3872,"18"-35"-2112,18 70-1504,-18-70 863,0 36-639,17-19-96,-17 36-192,18-18-32,-18 1-96,17-1-128,-17 0 32,18 0 160,-18 1 64,0-19 64,0 1 64,0-1-32,0-17 64,0 0-192,0-17-32,0-1-64,-18-35-64,1 18-64,17-17 32,0 16-32,0 1-64,0-18 96,0 18 0,0 17-416,17-17-160,-17 17-1376,18-17-639,17-18-2017</inkml:trace>
  <inkml:trace contextRef="#ctx0" brushRef="#br0" timeOffset="16475">8499 7286 5504,'0'0'2112,"0"0"-1152,0 0-832,0 0 480,0 0-224,0 0-64,0 0 32,-17 0 0,17 18-160,0-18 0,0 17 128,-18-17-128,0 18 64,18 0-96,0 0 0,-17-1-32,17-17 64,0 17-160,-18-17-32,18 0 0,0 18 0,0-18 64,0 18 32,0-18-32,-17 18-64,17-1 96,0-17 64,-18 18 64,18-18 32,-18 18-64,18-18 32,0 18-128,-18-18 0,18 0-32,0 0 32,0 17-64,-17-17-32,17 0 32,0 0 32,-18 17-32,18-17-32,0 0 32,0 0-32,0 0 0,0 0 0,0 0 0,0 0 64,0 0-896,0 0-352,0 0-2592</inkml:trace>
  <inkml:trace contextRef="#ctx0" brushRef="#br0" timeOffset="19617">8569 7357 2432,'0'0'960,"0"0"-512,0 18-448,0-18 224,0 0 512,0 0 288,0 0-32,0 0 64,0 17-128,-17-17 0,17 0-512,0 0-32,0 0-32,-17 0-128,17 0 32,0 0-160,0 18-64,-18-18 128,18 0 32,0 0 64,0 0 0,0 0-64,-18 0 32,18 0-64,0 0 0,0 0-96,0 0-64,0 17 32,0-17-32,0 0 64,0 0 96,0 0 0,0 0 0,0 0-96,0 0-64,0 0 96,0 0 0,0 0 32,0 0 64,0 0-96,0 0 0,0 0-96,0 0-32,0 0-32,0 0 0,-17 0 64,17 0 64,0 0-32,0 0-32,0 18 32,0-18-32,0 18 0,0-18 64,0 17-896,-18-17-352</inkml:trace>
  <inkml:trace contextRef="#ctx0" brushRef="#br0" timeOffset="20650">7793 7992 6784,'-18'0'2624,"1"0"-1408,17 18-864,0-1 672,0-17-480,0 18-128,-17 0-192,-1 17 0,0 0-128,0 1 224,1-1 96,17 18-192,-18-18-64,18 18-32,0-18 64,18 0-32,-1 1 0,1-18 32,0-1 32,17-17 160,0 17 95,1-17-191,-1-17-32,17 17-128,-16-17-96,17-1 0,-18 0 32,-17 0 32,17 1 32,-17-1-576,-1 0-224,-34 1-1663,-1-1-641,18-17-864</inkml:trace>
  <inkml:trace contextRef="#ctx0" brushRef="#br0" timeOffset="20319">8568 7322 3200,'0'0'1216,"0"18"-640,0-18-192,0 0 512,0 17 192,-17-17 128,17 0-96,0 0-32,0 18-608,-17-18 64,17 18 96,0-18-160,0 17 64,-18-17-256,18 18-32,0-1-64,-18 1 32,0 17-128,1 1 0,-1-19 256,-17 18 64,17 1 0,-17 17 64,17-18-193,-17 0-31,0 1-128,0-2-96,-1 2 0,1 17 32,0-18-32,0 0-32,-1 1 32,1-1-32,18 0-96,-19 0 64,1-17 32,17 17 64,0-17-96,1 0 0,-1-1 32,1 1 64,17-1-256,-18-17-32,18 0-3551,0-35-609</inkml:trace>
  <inkml:trace contextRef="#ctx0" brushRef="#br0" timeOffset="21273">6610 7092 5632,'-70'0'2112,"53"35"-1152,-19 18-224,19-18 832,-19 1-224,19 16 0,-18 1-480,-1-17-224,19-1-352,-1-18-192,18 19 0,0-36 224,35 18 96,1-18-1,34 0 65,-17 0-256,17 0-64,-17 0-96,0 17-64,0-17 32,-18 18 32,-17-1 32,-1 18 96,-17 1-96,0 17 0,-35-18-32,0 36 32,-18-19-64,0-16-32,0 17 32,1-18-32,16 0 0,1-17 0,0-1-1568,35-34-607,0-19-2497</inkml:trace>
  <inkml:trace contextRef="#ctx0" brushRef="#br0" timeOffset="21536">6981 6845 10112,'0'-18'3776,"0"18"-2048,0 18-1536,0-18 799,0 0-191,0 17 0,18 18-320,-1-17-64,19 17-224,-18 1-64,17-1 64,0 0-160,-17 1-32,17 16 0,0-16 64,-17 17-32,0-18 64,17 0-928,-17-17-288,0 17-2847,-1-35-2561,0 0 2112</inkml:trace>
  <inkml:trace contextRef="#ctx0" brushRef="#br0" timeOffset="-1524">11056 4111 7424,'0'-18'2816,"0"18"-1536,-18 0-640,18 0 864,0 18-512,0-18-160,0 17-352,0-17-160,-17 36-161,-1-18 97,18 34 64,-18 1-96,0 0 32,1 0-96,0 0 0,-19 0 32,36 18 96,-18-19 0,1 1 64,-1-17-192,18-1-96,0 0 32,0-17 64,0-18 0,18 17 0,-1-17-96,19 0 32,-1 0 0,18-17 32,-18-1-160,1 0 32,16 1 64,-16-1 32,-1 1-32,0-1 32,-17 18-352,17-18-128,-17 18-1088,0-17-479,-18-1-1537,17 0-640,0 0 608</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7-05-04T01:21:54.571"/>
    </inkml:context>
    <inkml:brush xml:id="br0">
      <inkml:brushProperty name="width" value="0.02857" units="cm"/>
      <inkml:brushProperty name="height" value="0.02857" units="cm"/>
    </inkml:brush>
  </inkml:definitions>
  <inkml:trace contextRef="#ctx0" brushRef="#br0">6500 10103 6400,'-53'-17'2464,"35"17"-1344,-35 17-672,36-17 704,-1 18-224,-17-1-64,0 1-352,-19 0-160,20-1-192,-20 19-64,19 16 96,-18 1-96,-17 1-64,17 16-96,-18 18 32,1 36 160,-1-1 64,19 36 64,-2-18 64,1 35-32,18 1 64,35 17-192,0-36-97,0 37-126,53-19-33,18 0-32,-1-17 0,54 0 96,17-36 0,17 1-64,1-18 64,35-36 32,-17-17 0,17-18 0,-18-35 64,0 0 96,19-35 128,-19 0-129,-18-36-31,-34-17 0,-1-36 0,-34 1 64,-1-18 32,-18-18 160,-17-17 160,-17-36-96,-19 18 0,-34-17-192,-19-1 0,-35-35-32,-34 53 32,-54-18 0,18 53 0,0 0 0,-35 1 64,-1 52-96,18 0 32,1 36-160,-1 17 0,-35 35-96,18 18-96,-18 53-160,35 17 0,35-34 64,-69 105 32,52-53 96,17 71 32,18 0-320,18-18-96,35-18-1120,35-35-480,36-17-3039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28E07-3693-4605-94C1-39F17236CEBC}" type="datetimeFigureOut">
              <a:rPr lang="en-US" smtClean="0"/>
              <a:t>5/25/2017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DA863C-030D-41D6-8DDB-759A61EE41CF}" type="slidenum">
              <a:rPr lang="en-US" smtClean="0"/>
              <a:t>‹#›</a:t>
            </a:fld>
            <a:endParaRPr lang="en-US"/>
          </a:p>
        </p:txBody>
      </p:sp>
    </p:spTree>
    <p:extLst>
      <p:ext uri="{BB962C8B-B14F-4D97-AF65-F5344CB8AC3E}">
        <p14:creationId xmlns:p14="http://schemas.microsoft.com/office/powerpoint/2010/main" val="27916212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6BBED1-5A6B-4CE7-B7EF-61EE26540900}" type="slidenum">
              <a:rPr lang="en-US"/>
              <a:t>1</a:t>
            </a:fld>
            <a:endParaRPr lang="en-US"/>
          </a:p>
        </p:txBody>
      </p:sp>
    </p:spTree>
    <p:extLst>
      <p:ext uri="{BB962C8B-B14F-4D97-AF65-F5344CB8AC3E}">
        <p14:creationId xmlns:p14="http://schemas.microsoft.com/office/powerpoint/2010/main" val="166278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6BBED1-5A6B-4CE7-B7EF-61EE26540900}" type="slidenum">
              <a:rPr lang="en-US"/>
              <a:t>2</a:t>
            </a:fld>
            <a:endParaRPr lang="en-US"/>
          </a:p>
        </p:txBody>
      </p:sp>
    </p:spTree>
    <p:extLst>
      <p:ext uri="{BB962C8B-B14F-4D97-AF65-F5344CB8AC3E}">
        <p14:creationId xmlns:p14="http://schemas.microsoft.com/office/powerpoint/2010/main" val="847199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A863C-030D-41D6-8DDB-759A61EE41CF}" type="slidenum">
              <a:rPr lang="en-US" smtClean="0"/>
              <a:t>19</a:t>
            </a:fld>
            <a:endParaRPr lang="en-US"/>
          </a:p>
        </p:txBody>
      </p:sp>
    </p:spTree>
    <p:extLst>
      <p:ext uri="{BB962C8B-B14F-4D97-AF65-F5344CB8AC3E}">
        <p14:creationId xmlns:p14="http://schemas.microsoft.com/office/powerpoint/2010/main" val="18056145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CDA863C-030D-41D6-8DDB-759A61EE41CF}" type="slidenum">
              <a:rPr lang="en-US" smtClean="0"/>
              <a:t>20</a:t>
            </a:fld>
            <a:endParaRPr lang="en-US"/>
          </a:p>
        </p:txBody>
      </p:sp>
    </p:spTree>
    <p:extLst>
      <p:ext uri="{BB962C8B-B14F-4D97-AF65-F5344CB8AC3E}">
        <p14:creationId xmlns:p14="http://schemas.microsoft.com/office/powerpoint/2010/main" val="4256356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55F940-5E58-4B3C-B960-5855B219C047}" type="datetimeFigureOut">
              <a:rPr lang="en-US" smtClean="0"/>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1687137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55F940-5E58-4B3C-B960-5855B219C047}" type="datetimeFigureOut">
              <a:rPr lang="en-US" smtClean="0"/>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495569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55F940-5E58-4B3C-B960-5855B219C047}" type="datetimeFigureOut">
              <a:rPr lang="en-US" smtClean="0"/>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30715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55F940-5E58-4B3C-B960-5855B219C047}" type="datetimeFigureOut">
              <a:rPr lang="en-US" smtClean="0"/>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2999333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5F940-5E58-4B3C-B960-5855B219C047}" type="datetimeFigureOut">
              <a:rPr lang="en-US" smtClean="0"/>
              <a:t>5/25/2017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1050864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55F940-5E58-4B3C-B960-5855B219C047}" type="datetimeFigureOut">
              <a:rPr lang="en-US" smtClean="0"/>
              <a:t>5/25/2017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2621271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55F940-5E58-4B3C-B960-5855B219C047}" type="datetimeFigureOut">
              <a:rPr lang="en-US" smtClean="0"/>
              <a:t>5/25/2017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3264924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55F940-5E58-4B3C-B960-5855B219C047}" type="datetimeFigureOut">
              <a:rPr lang="en-US" smtClean="0"/>
              <a:t>5/25/2017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7855284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55F940-5E58-4B3C-B960-5855B219C047}" type="datetimeFigureOut">
              <a:rPr lang="en-US" smtClean="0"/>
              <a:t>5/25/2017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10014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55F940-5E58-4B3C-B960-5855B219C047}" type="datetimeFigureOut">
              <a:rPr lang="en-US" smtClean="0"/>
              <a:t>5/25/2017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3336383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55F940-5E58-4B3C-B960-5855B219C047}" type="datetimeFigureOut">
              <a:rPr lang="en-US" smtClean="0"/>
              <a:t>5/25/2017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FB8E7B-2FC0-4BB6-9AFA-56A8F3744293}" type="slidenum">
              <a:rPr lang="en-US" smtClean="0"/>
              <a:t>‹#›</a:t>
            </a:fld>
            <a:endParaRPr lang="en-US"/>
          </a:p>
        </p:txBody>
      </p:sp>
    </p:spTree>
    <p:extLst>
      <p:ext uri="{BB962C8B-B14F-4D97-AF65-F5344CB8AC3E}">
        <p14:creationId xmlns:p14="http://schemas.microsoft.com/office/powerpoint/2010/main" val="138201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55F940-5E58-4B3C-B960-5855B219C047}" type="datetimeFigureOut">
              <a:rPr lang="en-US" smtClean="0"/>
              <a:t>5/25/2017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FB8E7B-2FC0-4BB6-9AFA-56A8F3744293}" type="slidenum">
              <a:rPr lang="en-US" smtClean="0"/>
              <a:t>‹#›</a:t>
            </a:fld>
            <a:endParaRPr lang="en-US"/>
          </a:p>
        </p:txBody>
      </p:sp>
    </p:spTree>
    <p:extLst>
      <p:ext uri="{BB962C8B-B14F-4D97-AF65-F5344CB8AC3E}">
        <p14:creationId xmlns:p14="http://schemas.microsoft.com/office/powerpoint/2010/main" val="6002825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customXml" Target="../ink/ink15.xml"/><Relationship Id="rId18" Type="http://schemas.openxmlformats.org/officeDocument/2006/relationships/image" Target="../media/image48.png"/><Relationship Id="rId26" Type="http://schemas.openxmlformats.org/officeDocument/2006/relationships/image" Target="../media/image52.png"/><Relationship Id="rId3" Type="http://schemas.openxmlformats.org/officeDocument/2006/relationships/customXml" Target="../ink/ink10.xml"/><Relationship Id="rId21" Type="http://schemas.openxmlformats.org/officeDocument/2006/relationships/customXml" Target="../ink/ink19.xml"/><Relationship Id="rId7" Type="http://schemas.openxmlformats.org/officeDocument/2006/relationships/customXml" Target="../ink/ink12.xml"/><Relationship Id="rId12" Type="http://schemas.openxmlformats.org/officeDocument/2006/relationships/image" Target="../media/image45.png"/><Relationship Id="rId17" Type="http://schemas.openxmlformats.org/officeDocument/2006/relationships/customXml" Target="../ink/ink17.xml"/><Relationship Id="rId25" Type="http://schemas.openxmlformats.org/officeDocument/2006/relationships/customXml" Target="../ink/ink21.xml"/><Relationship Id="rId2" Type="http://schemas.openxmlformats.org/officeDocument/2006/relationships/image" Target="../media/image9.png"/><Relationship Id="rId16" Type="http://schemas.openxmlformats.org/officeDocument/2006/relationships/image" Target="../media/image47.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customXml" Target="../ink/ink14.xml"/><Relationship Id="rId24" Type="http://schemas.openxmlformats.org/officeDocument/2006/relationships/image" Target="../media/image51.png"/><Relationship Id="rId5" Type="http://schemas.openxmlformats.org/officeDocument/2006/relationships/customXml" Target="../ink/ink11.xml"/><Relationship Id="rId15" Type="http://schemas.openxmlformats.org/officeDocument/2006/relationships/customXml" Target="../ink/ink16.xml"/><Relationship Id="rId23" Type="http://schemas.openxmlformats.org/officeDocument/2006/relationships/customXml" Target="../ink/ink20.xml"/><Relationship Id="rId10" Type="http://schemas.openxmlformats.org/officeDocument/2006/relationships/image" Target="../media/image44.png"/><Relationship Id="rId19" Type="http://schemas.openxmlformats.org/officeDocument/2006/relationships/customXml" Target="../ink/ink18.xml"/><Relationship Id="rId4" Type="http://schemas.openxmlformats.org/officeDocument/2006/relationships/image" Target="../media/image41.png"/><Relationship Id="rId9" Type="http://schemas.openxmlformats.org/officeDocument/2006/relationships/customXml" Target="../ink/ink13.xml"/><Relationship Id="rId14" Type="http://schemas.openxmlformats.org/officeDocument/2006/relationships/image" Target="../media/image46.png"/><Relationship Id="rId22" Type="http://schemas.openxmlformats.org/officeDocument/2006/relationships/image" Target="../media/image50.png"/><Relationship Id="rId27"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3.png"/><Relationship Id="rId3" Type="http://schemas.openxmlformats.org/officeDocument/2006/relationships/customXml" Target="../ink/ink22.xml"/><Relationship Id="rId7" Type="http://schemas.openxmlformats.org/officeDocument/2006/relationships/customXml" Target="../ink/ink24.xml"/><Relationship Id="rId12"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customXml" Target="../ink/ink26.xml"/><Relationship Id="rId5" Type="http://schemas.openxmlformats.org/officeDocument/2006/relationships/customXml" Target="../ink/ink23.xml"/><Relationship Id="rId10"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customXml" Target="../ink/ink25.xml"/></Relationships>
</file>

<file path=ppt/slides/_rels/slide17.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customXml" Target="../ink/ink35.xml"/><Relationship Id="rId26" Type="http://schemas.openxmlformats.org/officeDocument/2006/relationships/image" Target="../media/image12.jpeg"/><Relationship Id="rId39" Type="http://schemas.openxmlformats.org/officeDocument/2006/relationships/customXml" Target="../ink/ink45.xml"/><Relationship Id="rId21" Type="http://schemas.openxmlformats.org/officeDocument/2006/relationships/image" Target="../media/image13.png"/><Relationship Id="rId34" Type="http://schemas.openxmlformats.org/officeDocument/2006/relationships/image" Target="../media/image20.png"/><Relationship Id="rId42" Type="http://schemas.openxmlformats.org/officeDocument/2006/relationships/image" Target="../media/image24.png"/><Relationship Id="rId47" Type="http://schemas.openxmlformats.org/officeDocument/2006/relationships/customXml" Target="../ink/ink49.xml"/><Relationship Id="rId50" Type="http://schemas.openxmlformats.org/officeDocument/2006/relationships/image" Target="../media/image28.png"/><Relationship Id="rId55" Type="http://schemas.openxmlformats.org/officeDocument/2006/relationships/customXml" Target="../ink/ink53.xml"/><Relationship Id="rId63" Type="http://schemas.openxmlformats.org/officeDocument/2006/relationships/image" Target="../media/image34.png"/><Relationship Id="rId68" Type="http://schemas.openxmlformats.org/officeDocument/2006/relationships/customXml" Target="../ink/ink60.xml"/><Relationship Id="rId7" Type="http://schemas.openxmlformats.org/officeDocument/2006/relationships/image" Target="../media/image610.png"/><Relationship Id="rId71" Type="http://schemas.openxmlformats.org/officeDocument/2006/relationships/image" Target="../media/image38.png"/><Relationship Id="rId2" Type="http://schemas.openxmlformats.org/officeDocument/2006/relationships/customXml" Target="../ink/ink27.xml"/><Relationship Id="rId16" Type="http://schemas.openxmlformats.org/officeDocument/2006/relationships/customXml" Target="../ink/ink34.xml"/><Relationship Id="rId29" Type="http://schemas.openxmlformats.org/officeDocument/2006/relationships/customXml" Target="../ink/ink40.xml"/><Relationship Id="rId11" Type="http://schemas.openxmlformats.org/officeDocument/2006/relationships/image" Target="../media/image80.png"/><Relationship Id="rId24" Type="http://schemas.openxmlformats.org/officeDocument/2006/relationships/customXml" Target="../ink/ink38.xml"/><Relationship Id="rId32" Type="http://schemas.openxmlformats.org/officeDocument/2006/relationships/image" Target="../media/image19.png"/><Relationship Id="rId37" Type="http://schemas.openxmlformats.org/officeDocument/2006/relationships/customXml" Target="../ink/ink44.xml"/><Relationship Id="rId40" Type="http://schemas.openxmlformats.org/officeDocument/2006/relationships/image" Target="../media/image23.png"/><Relationship Id="rId45" Type="http://schemas.openxmlformats.org/officeDocument/2006/relationships/customXml" Target="../ink/ink48.xml"/><Relationship Id="rId53" Type="http://schemas.openxmlformats.org/officeDocument/2006/relationships/customXml" Target="../ink/ink52.xml"/><Relationship Id="rId58" Type="http://schemas.openxmlformats.org/officeDocument/2006/relationships/image" Target="../media/image32.png"/><Relationship Id="rId66" Type="http://schemas.openxmlformats.org/officeDocument/2006/relationships/customXml" Target="../ink/ink59.xml"/><Relationship Id="rId74" Type="http://schemas.openxmlformats.org/officeDocument/2006/relationships/image" Target="../media/image3.png"/><Relationship Id="rId5" Type="http://schemas.openxmlformats.org/officeDocument/2006/relationships/image" Target="../media/image510.png"/><Relationship Id="rId15" Type="http://schemas.openxmlformats.org/officeDocument/2006/relationships/image" Target="../media/image100.png"/><Relationship Id="rId23" Type="http://schemas.openxmlformats.org/officeDocument/2006/relationships/image" Target="../media/image14.png"/><Relationship Id="rId28" Type="http://schemas.openxmlformats.org/officeDocument/2006/relationships/image" Target="../media/image17.png"/><Relationship Id="rId36" Type="http://schemas.openxmlformats.org/officeDocument/2006/relationships/image" Target="../media/image21.png"/><Relationship Id="rId49" Type="http://schemas.openxmlformats.org/officeDocument/2006/relationships/customXml" Target="../ink/ink50.xml"/><Relationship Id="rId57" Type="http://schemas.openxmlformats.org/officeDocument/2006/relationships/customXml" Target="../ink/ink54.xml"/><Relationship Id="rId61" Type="http://schemas.openxmlformats.org/officeDocument/2006/relationships/customXml" Target="../ink/ink56.xml"/><Relationship Id="rId10" Type="http://schemas.openxmlformats.org/officeDocument/2006/relationships/customXml" Target="../ink/ink31.xml"/><Relationship Id="rId19" Type="http://schemas.openxmlformats.org/officeDocument/2006/relationships/image" Target="../media/image12.png"/><Relationship Id="rId31" Type="http://schemas.openxmlformats.org/officeDocument/2006/relationships/customXml" Target="../ink/ink41.xml"/><Relationship Id="rId44" Type="http://schemas.openxmlformats.org/officeDocument/2006/relationships/image" Target="../media/image25.png"/><Relationship Id="rId52" Type="http://schemas.openxmlformats.org/officeDocument/2006/relationships/image" Target="../media/image29.png"/><Relationship Id="rId60" Type="http://schemas.openxmlformats.org/officeDocument/2006/relationships/image" Target="../media/image33.png"/><Relationship Id="rId65" Type="http://schemas.openxmlformats.org/officeDocument/2006/relationships/image" Target="../media/image35.png"/><Relationship Id="rId73" Type="http://schemas.openxmlformats.org/officeDocument/2006/relationships/image" Target="../media/image39.png"/><Relationship Id="rId4" Type="http://schemas.openxmlformats.org/officeDocument/2006/relationships/customXml" Target="../ink/ink28.xml"/><Relationship Id="rId9" Type="http://schemas.openxmlformats.org/officeDocument/2006/relationships/image" Target="../media/image70.png"/><Relationship Id="rId14" Type="http://schemas.openxmlformats.org/officeDocument/2006/relationships/customXml" Target="../ink/ink33.xml"/><Relationship Id="rId22" Type="http://schemas.openxmlformats.org/officeDocument/2006/relationships/customXml" Target="../ink/ink37.xml"/><Relationship Id="rId27" Type="http://schemas.openxmlformats.org/officeDocument/2006/relationships/customXml" Target="../ink/ink39.xml"/><Relationship Id="rId30" Type="http://schemas.openxmlformats.org/officeDocument/2006/relationships/image" Target="../media/image18.png"/><Relationship Id="rId35" Type="http://schemas.openxmlformats.org/officeDocument/2006/relationships/customXml" Target="../ink/ink43.xml"/><Relationship Id="rId43" Type="http://schemas.openxmlformats.org/officeDocument/2006/relationships/customXml" Target="../ink/ink47.xml"/><Relationship Id="rId48" Type="http://schemas.openxmlformats.org/officeDocument/2006/relationships/image" Target="../media/image27.png"/><Relationship Id="rId56" Type="http://schemas.openxmlformats.org/officeDocument/2006/relationships/image" Target="../media/image31.png"/><Relationship Id="rId64" Type="http://schemas.openxmlformats.org/officeDocument/2006/relationships/customXml" Target="../ink/ink58.xml"/><Relationship Id="rId69" Type="http://schemas.openxmlformats.org/officeDocument/2006/relationships/image" Target="../media/image37.png"/><Relationship Id="rId8" Type="http://schemas.openxmlformats.org/officeDocument/2006/relationships/customXml" Target="../ink/ink30.xml"/><Relationship Id="rId51" Type="http://schemas.openxmlformats.org/officeDocument/2006/relationships/customXml" Target="../ink/ink51.xml"/><Relationship Id="rId72" Type="http://schemas.openxmlformats.org/officeDocument/2006/relationships/customXml" Target="../ink/ink62.xml"/><Relationship Id="rId3" Type="http://schemas.openxmlformats.org/officeDocument/2006/relationships/image" Target="../media/image410.png"/><Relationship Id="rId12" Type="http://schemas.openxmlformats.org/officeDocument/2006/relationships/customXml" Target="../ink/ink32.xml"/><Relationship Id="rId17" Type="http://schemas.openxmlformats.org/officeDocument/2006/relationships/image" Target="../media/image1110.png"/><Relationship Id="rId25" Type="http://schemas.openxmlformats.org/officeDocument/2006/relationships/image" Target="../media/image15.png"/><Relationship Id="rId33" Type="http://schemas.openxmlformats.org/officeDocument/2006/relationships/customXml" Target="../ink/ink42.xml"/><Relationship Id="rId38" Type="http://schemas.openxmlformats.org/officeDocument/2006/relationships/image" Target="../media/image22.png"/><Relationship Id="rId46" Type="http://schemas.openxmlformats.org/officeDocument/2006/relationships/image" Target="../media/image26.png"/><Relationship Id="rId59" Type="http://schemas.openxmlformats.org/officeDocument/2006/relationships/customXml" Target="../ink/ink55.xml"/><Relationship Id="rId67" Type="http://schemas.openxmlformats.org/officeDocument/2006/relationships/image" Target="../media/image36.png"/><Relationship Id="rId20" Type="http://schemas.openxmlformats.org/officeDocument/2006/relationships/customXml" Target="../ink/ink36.xml"/><Relationship Id="rId41" Type="http://schemas.openxmlformats.org/officeDocument/2006/relationships/customXml" Target="../ink/ink46.xml"/><Relationship Id="rId54" Type="http://schemas.openxmlformats.org/officeDocument/2006/relationships/image" Target="../media/image30.png"/><Relationship Id="rId62" Type="http://schemas.openxmlformats.org/officeDocument/2006/relationships/customXml" Target="../ink/ink57.xml"/><Relationship Id="rId70" Type="http://schemas.openxmlformats.org/officeDocument/2006/relationships/customXml" Target="../ink/ink61.xml"/><Relationship Id="rId1" Type="http://schemas.openxmlformats.org/officeDocument/2006/relationships/slideLayout" Target="../slideLayouts/slideLayout2.xml"/><Relationship Id="rId6" Type="http://schemas.openxmlformats.org/officeDocument/2006/relationships/customXml" Target="../ink/ink29.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63.xml"/><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customXml" Target="../ink/ink69.xml"/><Relationship Id="rId18" Type="http://schemas.openxmlformats.org/officeDocument/2006/relationships/image" Target="../media/image67.png"/><Relationship Id="rId26" Type="http://schemas.openxmlformats.org/officeDocument/2006/relationships/image" Target="../media/image72.png"/><Relationship Id="rId3" Type="http://schemas.openxmlformats.org/officeDocument/2006/relationships/customXml" Target="../ink/ink64.xml"/><Relationship Id="rId21" Type="http://schemas.openxmlformats.org/officeDocument/2006/relationships/customXml" Target="../ink/ink73.xml"/><Relationship Id="rId34" Type="http://schemas.openxmlformats.org/officeDocument/2006/relationships/image" Target="../media/image76.png"/><Relationship Id="rId7" Type="http://schemas.openxmlformats.org/officeDocument/2006/relationships/customXml" Target="../ink/ink66.xml"/><Relationship Id="rId12" Type="http://schemas.openxmlformats.org/officeDocument/2006/relationships/image" Target="../media/image64.png"/><Relationship Id="rId17" Type="http://schemas.openxmlformats.org/officeDocument/2006/relationships/customXml" Target="../ink/ink71.xml"/><Relationship Id="rId25" Type="http://schemas.openxmlformats.org/officeDocument/2006/relationships/customXml" Target="../ink/ink75.xml"/><Relationship Id="rId33" Type="http://schemas.openxmlformats.org/officeDocument/2006/relationships/customXml" Target="../ink/ink79.xml"/><Relationship Id="rId2" Type="http://schemas.openxmlformats.org/officeDocument/2006/relationships/notesSlide" Target="../notesSlides/notesSlide4.xml"/><Relationship Id="rId16" Type="http://schemas.openxmlformats.org/officeDocument/2006/relationships/image" Target="../media/image66.png"/><Relationship Id="rId20" Type="http://schemas.openxmlformats.org/officeDocument/2006/relationships/image" Target="../media/image68.png"/><Relationship Id="rId29" Type="http://schemas.openxmlformats.org/officeDocument/2006/relationships/customXml" Target="../ink/ink77.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customXml" Target="../ink/ink68.xml"/><Relationship Id="rId24" Type="http://schemas.openxmlformats.org/officeDocument/2006/relationships/image" Target="../media/image71.png"/><Relationship Id="rId32" Type="http://schemas.openxmlformats.org/officeDocument/2006/relationships/image" Target="../media/image75.png"/><Relationship Id="rId37" Type="http://schemas.openxmlformats.org/officeDocument/2006/relationships/image" Target="../media/image77.png"/><Relationship Id="rId5" Type="http://schemas.openxmlformats.org/officeDocument/2006/relationships/customXml" Target="../ink/ink65.xml"/><Relationship Id="rId15" Type="http://schemas.openxmlformats.org/officeDocument/2006/relationships/customXml" Target="../ink/ink70.xml"/><Relationship Id="rId23" Type="http://schemas.openxmlformats.org/officeDocument/2006/relationships/customXml" Target="../ink/ink74.xml"/><Relationship Id="rId28" Type="http://schemas.openxmlformats.org/officeDocument/2006/relationships/image" Target="../media/image73.png"/><Relationship Id="rId36" Type="http://schemas.openxmlformats.org/officeDocument/2006/relationships/customXml" Target="../ink/ink80.xml"/><Relationship Id="rId10" Type="http://schemas.openxmlformats.org/officeDocument/2006/relationships/image" Target="../media/image63.png"/><Relationship Id="rId19" Type="http://schemas.openxmlformats.org/officeDocument/2006/relationships/customXml" Target="../ink/ink72.xml"/><Relationship Id="rId31" Type="http://schemas.openxmlformats.org/officeDocument/2006/relationships/customXml" Target="../ink/ink78.xml"/><Relationship Id="rId4" Type="http://schemas.openxmlformats.org/officeDocument/2006/relationships/image" Target="../media/image600.png"/><Relationship Id="rId9" Type="http://schemas.openxmlformats.org/officeDocument/2006/relationships/customXml" Target="../ink/ink67.xml"/><Relationship Id="rId14" Type="http://schemas.openxmlformats.org/officeDocument/2006/relationships/image" Target="../media/image65.png"/><Relationship Id="rId22" Type="http://schemas.openxmlformats.org/officeDocument/2006/relationships/image" Target="../media/image69.png"/><Relationship Id="rId27" Type="http://schemas.openxmlformats.org/officeDocument/2006/relationships/customXml" Target="../ink/ink76.xml"/><Relationship Id="rId30" Type="http://schemas.openxmlformats.org/officeDocument/2006/relationships/image" Target="../media/image74.png"/><Relationship Id="rId35"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customXml" Target="../ink/ink81.xml"/><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customXml" Target="../ink/ink82.xml"/><Relationship Id="rId4" Type="http://schemas.openxmlformats.org/officeDocument/2006/relationships/image" Target="../media/image780.png"/></Relationships>
</file>

<file path=ppt/slides/_rels/slide22.xml.rels><?xml version="1.0" encoding="UTF-8" standalone="yes"?>
<Relationships xmlns="http://schemas.openxmlformats.org/package/2006/relationships"><Relationship Id="rId8" Type="http://schemas.openxmlformats.org/officeDocument/2006/relationships/customXml" Target="../ink/ink86.xml"/><Relationship Id="rId13" Type="http://schemas.openxmlformats.org/officeDocument/2006/relationships/image" Target="../media/image86.png"/><Relationship Id="rId18" Type="http://schemas.openxmlformats.org/officeDocument/2006/relationships/customXml" Target="../ink/ink91.xml"/><Relationship Id="rId3" Type="http://schemas.openxmlformats.org/officeDocument/2006/relationships/image" Target="../media/image81.png"/><Relationship Id="rId21" Type="http://schemas.openxmlformats.org/officeDocument/2006/relationships/image" Target="../media/image91.png"/><Relationship Id="rId7" Type="http://schemas.openxmlformats.org/officeDocument/2006/relationships/image" Target="../media/image83.png"/><Relationship Id="rId12" Type="http://schemas.openxmlformats.org/officeDocument/2006/relationships/customXml" Target="../ink/ink88.xml"/><Relationship Id="rId17" Type="http://schemas.openxmlformats.org/officeDocument/2006/relationships/image" Target="../media/image88.png"/><Relationship Id="rId2" Type="http://schemas.openxmlformats.org/officeDocument/2006/relationships/customXml" Target="../ink/ink83.xml"/><Relationship Id="rId16" Type="http://schemas.openxmlformats.org/officeDocument/2006/relationships/customXml" Target="../ink/ink90.xml"/><Relationship Id="rId20"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customXml" Target="../ink/ink85.xml"/><Relationship Id="rId11" Type="http://schemas.openxmlformats.org/officeDocument/2006/relationships/image" Target="../media/image85.png"/><Relationship Id="rId5" Type="http://schemas.openxmlformats.org/officeDocument/2006/relationships/image" Target="../media/image82.png"/><Relationship Id="rId15" Type="http://schemas.openxmlformats.org/officeDocument/2006/relationships/image" Target="../media/image87.png"/><Relationship Id="rId10" Type="http://schemas.openxmlformats.org/officeDocument/2006/relationships/customXml" Target="../ink/ink87.xml"/><Relationship Id="rId19" Type="http://schemas.openxmlformats.org/officeDocument/2006/relationships/image" Target="../media/image89.png"/><Relationship Id="rId4" Type="http://schemas.openxmlformats.org/officeDocument/2006/relationships/customXml" Target="../ink/ink84.xml"/><Relationship Id="rId9" Type="http://schemas.openxmlformats.org/officeDocument/2006/relationships/image" Target="../media/image84.png"/><Relationship Id="rId14" Type="http://schemas.openxmlformats.org/officeDocument/2006/relationships/customXml" Target="../ink/ink89.xml"/></Relationships>
</file>

<file path=ppt/slides/_rels/slide23.xml.rels><?xml version="1.0" encoding="UTF-8" standalone="yes"?>
<Relationships xmlns="http://schemas.openxmlformats.org/package/2006/relationships"><Relationship Id="rId3" Type="http://schemas.openxmlformats.org/officeDocument/2006/relationships/customXml" Target="../ink/ink93.xml"/><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13" Type="http://schemas.openxmlformats.org/officeDocument/2006/relationships/image" Target="../media/image99.png"/><Relationship Id="rId18" Type="http://schemas.openxmlformats.org/officeDocument/2006/relationships/customXml" Target="../ink/ink102.xml"/><Relationship Id="rId26" Type="http://schemas.openxmlformats.org/officeDocument/2006/relationships/customXml" Target="../ink/ink106.xml"/><Relationship Id="rId39" Type="http://schemas.openxmlformats.org/officeDocument/2006/relationships/image" Target="../media/image113.png"/><Relationship Id="rId21" Type="http://schemas.openxmlformats.org/officeDocument/2006/relationships/image" Target="../media/image104.png"/><Relationship Id="rId34" Type="http://schemas.openxmlformats.org/officeDocument/2006/relationships/customXml" Target="../ink/ink110.xml"/><Relationship Id="rId42" Type="http://schemas.openxmlformats.org/officeDocument/2006/relationships/customXml" Target="../ink/ink114.xml"/><Relationship Id="rId47" Type="http://schemas.openxmlformats.org/officeDocument/2006/relationships/image" Target="../media/image117.png"/><Relationship Id="rId50" Type="http://schemas.openxmlformats.org/officeDocument/2006/relationships/customXml" Target="../ink/ink118.xml"/><Relationship Id="rId55" Type="http://schemas.openxmlformats.org/officeDocument/2006/relationships/image" Target="../media/image121.png"/><Relationship Id="rId63" Type="http://schemas.openxmlformats.org/officeDocument/2006/relationships/image" Target="../media/image125.png"/><Relationship Id="rId7" Type="http://schemas.openxmlformats.org/officeDocument/2006/relationships/image" Target="../media/image96.png"/><Relationship Id="rId2" Type="http://schemas.openxmlformats.org/officeDocument/2006/relationships/customXml" Target="../ink/ink94.xml"/><Relationship Id="rId16" Type="http://schemas.openxmlformats.org/officeDocument/2006/relationships/customXml" Target="../ink/ink101.xml"/><Relationship Id="rId20" Type="http://schemas.openxmlformats.org/officeDocument/2006/relationships/customXml" Target="../ink/ink103.xml"/><Relationship Id="rId29" Type="http://schemas.openxmlformats.org/officeDocument/2006/relationships/image" Target="../media/image108.png"/><Relationship Id="rId41" Type="http://schemas.openxmlformats.org/officeDocument/2006/relationships/image" Target="../media/image114.png"/><Relationship Id="rId54" Type="http://schemas.openxmlformats.org/officeDocument/2006/relationships/customXml" Target="../ink/ink120.xml"/><Relationship Id="rId62" Type="http://schemas.openxmlformats.org/officeDocument/2006/relationships/customXml" Target="../ink/ink124.xml"/><Relationship Id="rId1" Type="http://schemas.openxmlformats.org/officeDocument/2006/relationships/slideLayout" Target="../slideLayouts/slideLayout2.xml"/><Relationship Id="rId6" Type="http://schemas.openxmlformats.org/officeDocument/2006/relationships/customXml" Target="../ink/ink96.xml"/><Relationship Id="rId11" Type="http://schemas.openxmlformats.org/officeDocument/2006/relationships/image" Target="../media/image98.png"/><Relationship Id="rId24" Type="http://schemas.openxmlformats.org/officeDocument/2006/relationships/customXml" Target="../ink/ink105.xml"/><Relationship Id="rId32" Type="http://schemas.openxmlformats.org/officeDocument/2006/relationships/customXml" Target="../ink/ink109.xml"/><Relationship Id="rId37" Type="http://schemas.openxmlformats.org/officeDocument/2006/relationships/image" Target="../media/image112.png"/><Relationship Id="rId40" Type="http://schemas.openxmlformats.org/officeDocument/2006/relationships/customXml" Target="../ink/ink113.xml"/><Relationship Id="rId45" Type="http://schemas.openxmlformats.org/officeDocument/2006/relationships/image" Target="../media/image116.png"/><Relationship Id="rId53" Type="http://schemas.openxmlformats.org/officeDocument/2006/relationships/image" Target="../media/image120.png"/><Relationship Id="rId58" Type="http://schemas.openxmlformats.org/officeDocument/2006/relationships/customXml" Target="../ink/ink122.xml"/><Relationship Id="rId5" Type="http://schemas.openxmlformats.org/officeDocument/2006/relationships/image" Target="../media/image95.png"/><Relationship Id="rId15" Type="http://schemas.openxmlformats.org/officeDocument/2006/relationships/image" Target="../media/image101.png"/><Relationship Id="rId23" Type="http://schemas.openxmlformats.org/officeDocument/2006/relationships/image" Target="../media/image105.png"/><Relationship Id="rId28" Type="http://schemas.openxmlformats.org/officeDocument/2006/relationships/customXml" Target="../ink/ink107.xml"/><Relationship Id="rId36" Type="http://schemas.openxmlformats.org/officeDocument/2006/relationships/customXml" Target="../ink/ink111.xml"/><Relationship Id="rId49" Type="http://schemas.openxmlformats.org/officeDocument/2006/relationships/image" Target="../media/image118.png"/><Relationship Id="rId57" Type="http://schemas.openxmlformats.org/officeDocument/2006/relationships/image" Target="../media/image122.png"/><Relationship Id="rId61" Type="http://schemas.openxmlformats.org/officeDocument/2006/relationships/image" Target="../media/image124.png"/><Relationship Id="rId10" Type="http://schemas.openxmlformats.org/officeDocument/2006/relationships/customXml" Target="../ink/ink98.xml"/><Relationship Id="rId19" Type="http://schemas.openxmlformats.org/officeDocument/2006/relationships/image" Target="../media/image103.png"/><Relationship Id="rId31" Type="http://schemas.openxmlformats.org/officeDocument/2006/relationships/image" Target="../media/image109.png"/><Relationship Id="rId44" Type="http://schemas.openxmlformats.org/officeDocument/2006/relationships/customXml" Target="../ink/ink115.xml"/><Relationship Id="rId52" Type="http://schemas.openxmlformats.org/officeDocument/2006/relationships/customXml" Target="../ink/ink119.xml"/><Relationship Id="rId60" Type="http://schemas.openxmlformats.org/officeDocument/2006/relationships/customXml" Target="../ink/ink123.xml"/><Relationship Id="rId65" Type="http://schemas.openxmlformats.org/officeDocument/2006/relationships/image" Target="../media/image126.png"/><Relationship Id="rId4" Type="http://schemas.openxmlformats.org/officeDocument/2006/relationships/customXml" Target="../ink/ink95.xml"/><Relationship Id="rId9" Type="http://schemas.openxmlformats.org/officeDocument/2006/relationships/image" Target="../media/image97.png"/><Relationship Id="rId14" Type="http://schemas.openxmlformats.org/officeDocument/2006/relationships/customXml" Target="../ink/ink100.xml"/><Relationship Id="rId22" Type="http://schemas.openxmlformats.org/officeDocument/2006/relationships/customXml" Target="../ink/ink104.xml"/><Relationship Id="rId27" Type="http://schemas.openxmlformats.org/officeDocument/2006/relationships/image" Target="../media/image107.png"/><Relationship Id="rId30" Type="http://schemas.openxmlformats.org/officeDocument/2006/relationships/customXml" Target="../ink/ink108.xml"/><Relationship Id="rId35" Type="http://schemas.openxmlformats.org/officeDocument/2006/relationships/image" Target="../media/image111.png"/><Relationship Id="rId43" Type="http://schemas.openxmlformats.org/officeDocument/2006/relationships/image" Target="../media/image115.png"/><Relationship Id="rId48" Type="http://schemas.openxmlformats.org/officeDocument/2006/relationships/customXml" Target="../ink/ink117.xml"/><Relationship Id="rId56" Type="http://schemas.openxmlformats.org/officeDocument/2006/relationships/customXml" Target="../ink/ink121.xml"/><Relationship Id="rId64" Type="http://schemas.openxmlformats.org/officeDocument/2006/relationships/customXml" Target="../ink/ink125.xml"/><Relationship Id="rId8" Type="http://schemas.openxmlformats.org/officeDocument/2006/relationships/customXml" Target="../ink/ink97.xml"/><Relationship Id="rId51" Type="http://schemas.openxmlformats.org/officeDocument/2006/relationships/image" Target="../media/image119.png"/><Relationship Id="rId3" Type="http://schemas.openxmlformats.org/officeDocument/2006/relationships/image" Target="../media/image94.png"/><Relationship Id="rId12" Type="http://schemas.openxmlformats.org/officeDocument/2006/relationships/customXml" Target="../ink/ink99.xml"/><Relationship Id="rId17" Type="http://schemas.openxmlformats.org/officeDocument/2006/relationships/image" Target="../media/image102.png"/><Relationship Id="rId25" Type="http://schemas.openxmlformats.org/officeDocument/2006/relationships/image" Target="../media/image106.png"/><Relationship Id="rId33" Type="http://schemas.openxmlformats.org/officeDocument/2006/relationships/image" Target="../media/image110.png"/><Relationship Id="rId38" Type="http://schemas.openxmlformats.org/officeDocument/2006/relationships/customXml" Target="../ink/ink112.xml"/><Relationship Id="rId46" Type="http://schemas.openxmlformats.org/officeDocument/2006/relationships/customXml" Target="../ink/ink116.xml"/><Relationship Id="rId59" Type="http://schemas.openxmlformats.org/officeDocument/2006/relationships/image" Target="../media/image123.png"/></Relationships>
</file>

<file path=ppt/slides/_rels/slide2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customXml" Target="../ink/ink12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29.png"/><Relationship Id="rId4" Type="http://schemas.openxmlformats.org/officeDocument/2006/relationships/image" Target="../media/image128.png"/></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30.png"/><Relationship Id="rId3" Type="http://schemas.openxmlformats.org/officeDocument/2006/relationships/customXml" Target="../ink/ink127.xml"/><Relationship Id="rId7" Type="http://schemas.openxmlformats.org/officeDocument/2006/relationships/customXml" Target="../ink/ink129.xml"/><Relationship Id="rId12" Type="http://schemas.openxmlformats.org/officeDocument/2006/relationships/image" Target="../media/image650.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620.png"/><Relationship Id="rId11" Type="http://schemas.openxmlformats.org/officeDocument/2006/relationships/customXml" Target="../ink/ink131.xml"/><Relationship Id="rId5" Type="http://schemas.openxmlformats.org/officeDocument/2006/relationships/customXml" Target="../ink/ink128.xml"/><Relationship Id="rId10" Type="http://schemas.openxmlformats.org/officeDocument/2006/relationships/image" Target="../media/image640.png"/><Relationship Id="rId4" Type="http://schemas.openxmlformats.org/officeDocument/2006/relationships/image" Target="../media/image611.png"/><Relationship Id="rId9" Type="http://schemas.openxmlformats.org/officeDocument/2006/relationships/customXml" Target="../ink/ink130.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wiki.ros.org/Remapping%20Arguments" TargetMode="External"/><Relationship Id="rId4" Type="http://schemas.openxmlformats.org/officeDocument/2006/relationships/image" Target="../media/image910.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customXml" Target="../ink/ink7.xml"/><Relationship Id="rId18" Type="http://schemas.openxmlformats.org/officeDocument/2006/relationships/image" Target="../media/image281.png"/><Relationship Id="rId3" Type="http://schemas.openxmlformats.org/officeDocument/2006/relationships/customXml" Target="../ink/ink2.xml"/><Relationship Id="rId7" Type="http://schemas.openxmlformats.org/officeDocument/2006/relationships/customXml" Target="../ink/ink4.xml"/><Relationship Id="rId12" Type="http://schemas.openxmlformats.org/officeDocument/2006/relationships/image" Target="../media/image251.png"/><Relationship Id="rId17" Type="http://schemas.openxmlformats.org/officeDocument/2006/relationships/customXml" Target="../ink/ink9.xml"/><Relationship Id="rId2" Type="http://schemas.openxmlformats.org/officeDocument/2006/relationships/image" Target="../media/image5.png"/><Relationship Id="rId16" Type="http://schemas.openxmlformats.org/officeDocument/2006/relationships/image" Target="../media/image271.png"/><Relationship Id="rId1" Type="http://schemas.openxmlformats.org/officeDocument/2006/relationships/slideLayout" Target="../slideLayouts/slideLayout2.xml"/><Relationship Id="rId6" Type="http://schemas.openxmlformats.org/officeDocument/2006/relationships/image" Target="../media/image221.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241.png"/><Relationship Id="rId19" Type="http://schemas.openxmlformats.org/officeDocument/2006/relationships/image" Target="../media/image3.png"/><Relationship Id="rId4" Type="http://schemas.openxmlformats.org/officeDocument/2006/relationships/image" Target="../media/image211.png"/><Relationship Id="rId9" Type="http://schemas.openxmlformats.org/officeDocument/2006/relationships/customXml" Target="../ink/ink5.xml"/><Relationship Id="rId14" Type="http://schemas.openxmlformats.org/officeDocument/2006/relationships/image" Target="../media/image261.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2522" y="3004591"/>
            <a:ext cx="9144000" cy="2857365"/>
          </a:xfrm>
        </p:spPr>
        <p:txBody>
          <a:bodyPr vert="horz" lIns="91440" tIns="45720" rIns="91440" bIns="45720" rtlCol="0" anchor="t">
            <a:noAutofit/>
          </a:bodyPr>
          <a:lstStyle/>
          <a:p>
            <a:r>
              <a:rPr lang="en-US" sz="2800" b="1" dirty="0">
                <a:solidFill>
                  <a:srgbClr val="000000"/>
                </a:solidFill>
                <a:latin typeface="Calibri"/>
              </a:rPr>
              <a:t>ROS Workshop</a:t>
            </a:r>
          </a:p>
          <a:p>
            <a:r>
              <a:rPr lang="en-US" sz="3200" b="1" dirty="0">
                <a:solidFill>
                  <a:srgbClr val="000000"/>
                </a:solidFill>
                <a:latin typeface="Calibri"/>
              </a:rPr>
              <a:t>-Lecture 3-</a:t>
            </a:r>
            <a:endParaRPr lang="en-US" sz="3200" dirty="0">
              <a:solidFill>
                <a:srgbClr val="000000"/>
              </a:solidFill>
              <a:latin typeface="Calibri"/>
            </a:endParaRPr>
          </a:p>
          <a:p>
            <a:r>
              <a:rPr lang="en-US" sz="1800" b="1" dirty="0">
                <a:solidFill>
                  <a:srgbClr val="000000"/>
                </a:solidFill>
                <a:latin typeface="Calibri"/>
              </a:rPr>
              <a:t>Python - Raspberry Pi - Robot Operating System</a:t>
            </a:r>
          </a:p>
          <a:p>
            <a:endParaRPr lang="en-US" sz="1800" dirty="0">
              <a:solidFill>
                <a:srgbClr val="000000"/>
              </a:solidFill>
              <a:latin typeface="Calibri"/>
            </a:endParaRPr>
          </a:p>
          <a:p>
            <a:r>
              <a:rPr lang="en-US" sz="1800" dirty="0" err="1">
                <a:solidFill>
                  <a:srgbClr val="000000"/>
                </a:solidFill>
                <a:latin typeface="Calibri"/>
              </a:rPr>
              <a:t>Husnu</a:t>
            </a:r>
            <a:r>
              <a:rPr lang="en-US" sz="1800" dirty="0">
                <a:solidFill>
                  <a:srgbClr val="000000"/>
                </a:solidFill>
                <a:latin typeface="Calibri"/>
              </a:rPr>
              <a:t> Melih Erdogan</a:t>
            </a:r>
          </a:p>
          <a:p>
            <a:r>
              <a:rPr lang="en-US" sz="1800">
                <a:solidFill>
                  <a:srgbClr val="000000"/>
                </a:solidFill>
                <a:latin typeface="Calibri"/>
              </a:rPr>
              <a:t>Lab Assistant</a:t>
            </a:r>
            <a:endParaRPr lang="en-US" sz="1800" dirty="0">
              <a:latin typeface="Calibri"/>
            </a:endParaRPr>
          </a:p>
          <a:p>
            <a:r>
              <a:rPr lang="en-US" sz="1800" dirty="0">
                <a:solidFill>
                  <a:srgbClr val="000000"/>
                </a:solidFill>
                <a:latin typeface="Calibri"/>
              </a:rPr>
              <a:t>Intelligent Robotics Lab</a:t>
            </a:r>
          </a:p>
        </p:txBody>
      </p:sp>
      <p:pic>
        <p:nvPicPr>
          <p:cNvPr id="6" name="Picture 5" descr="Raspberry Pi and ROS  (Robotic Operating System)"/>
          <p:cNvPicPr>
            <a:picLocks noChangeAspect="1"/>
          </p:cNvPicPr>
          <p:nvPr/>
        </p:nvPicPr>
        <p:blipFill>
          <a:blip r:embed="rId3"/>
          <a:stretch>
            <a:fillRect/>
          </a:stretch>
        </p:blipFill>
        <p:spPr>
          <a:xfrm>
            <a:off x="3932139" y="0"/>
            <a:ext cx="4057927" cy="292499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977" y="5712814"/>
            <a:ext cx="3791089" cy="101589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Rostopic</a:t>
            </a:r>
            <a:r>
              <a:rPr lang="en-US" dirty="0"/>
              <a:t> Pub</a:t>
            </a:r>
          </a:p>
        </p:txBody>
      </p:sp>
      <p:sp>
        <p:nvSpPr>
          <p:cNvPr id="3" name="Content Placeholder 2"/>
          <p:cNvSpPr>
            <a:spLocks noGrp="1"/>
          </p:cNvSpPr>
          <p:nvPr>
            <p:ph idx="1"/>
          </p:nvPr>
        </p:nvSpPr>
        <p:spPr>
          <a:xfrm>
            <a:off x="838200" y="1825625"/>
            <a:ext cx="10515600" cy="1246759"/>
          </a:xfrm>
        </p:spPr>
        <p:txBody>
          <a:bodyPr/>
          <a:lstStyle/>
          <a:p>
            <a:r>
              <a:rPr lang="en-US" dirty="0"/>
              <a:t>Publishes data to a topic</a:t>
            </a:r>
          </a:p>
          <a:p>
            <a:r>
              <a:rPr lang="en-US" dirty="0" err="1"/>
              <a:t>rostopic</a:t>
            </a:r>
            <a:r>
              <a:rPr lang="en-US" dirty="0"/>
              <a:t> pub /</a:t>
            </a:r>
            <a:r>
              <a:rPr lang="en-US" dirty="0" err="1"/>
              <a:t>topic_name</a:t>
            </a:r>
            <a:r>
              <a:rPr lang="en-US" dirty="0"/>
              <a:t> </a:t>
            </a:r>
            <a:r>
              <a:rPr lang="en-US" dirty="0" err="1"/>
              <a:t>std_msgs</a:t>
            </a:r>
            <a:r>
              <a:rPr lang="en-US" dirty="0"/>
              <a:t>/String </a:t>
            </a:r>
            <a:r>
              <a:rPr lang="en-US" dirty="0" err="1"/>
              <a:t>Perkowski</a:t>
            </a:r>
            <a:r>
              <a:rPr lang="en-US" dirty="0"/>
              <a:t>  </a:t>
            </a:r>
          </a:p>
        </p:txBody>
      </p:sp>
      <p:pic>
        <p:nvPicPr>
          <p:cNvPr id="5" name="Picture 4"/>
          <p:cNvPicPr>
            <a:picLocks noChangeAspect="1"/>
          </p:cNvPicPr>
          <p:nvPr/>
        </p:nvPicPr>
        <p:blipFill>
          <a:blip r:embed="rId2"/>
          <a:stretch>
            <a:fillRect/>
          </a:stretch>
        </p:blipFill>
        <p:spPr>
          <a:xfrm>
            <a:off x="838200" y="3347774"/>
            <a:ext cx="8753856" cy="2375677"/>
          </a:xfrm>
          <a:prstGeom prst="rect">
            <a:avLst/>
          </a:prstGeom>
        </p:spPr>
      </p:pic>
      <p:pic>
        <p:nvPicPr>
          <p:cNvPr id="6" name="Picture 5"/>
          <p:cNvPicPr>
            <a:picLocks noChangeAspect="1"/>
          </p:cNvPicPr>
          <p:nvPr/>
        </p:nvPicPr>
        <p:blipFill>
          <a:blip r:embed="rId3"/>
          <a:stretch>
            <a:fillRect/>
          </a:stretch>
        </p:blipFill>
        <p:spPr>
          <a:xfrm>
            <a:off x="0" y="5848527"/>
            <a:ext cx="12192000" cy="1009473"/>
          </a:xfrm>
          <a:prstGeom prst="rect">
            <a:avLst/>
          </a:prstGeom>
        </p:spPr>
      </p:pic>
    </p:spTree>
    <p:extLst>
      <p:ext uri="{BB962C8B-B14F-4D97-AF65-F5344CB8AC3E}">
        <p14:creationId xmlns:p14="http://schemas.microsoft.com/office/powerpoint/2010/main" val="1436685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Subscriber Node</a:t>
            </a:r>
          </a:p>
        </p:txBody>
      </p:sp>
      <p:sp>
        <p:nvSpPr>
          <p:cNvPr id="3" name="Content Placeholder 2"/>
          <p:cNvSpPr>
            <a:spLocks noGrp="1"/>
          </p:cNvSpPr>
          <p:nvPr>
            <p:ph idx="1"/>
          </p:nvPr>
        </p:nvSpPr>
        <p:spPr/>
        <p:txBody>
          <a:bodyPr/>
          <a:lstStyle/>
          <a:p>
            <a:r>
              <a:rPr lang="en-US" dirty="0"/>
              <a:t>Create a new package</a:t>
            </a:r>
          </a:p>
          <a:p>
            <a:r>
              <a:rPr lang="en-US" dirty="0"/>
              <a:t>Create a directory called scripts</a:t>
            </a:r>
          </a:p>
          <a:p>
            <a:r>
              <a:rPr lang="en-US" dirty="0"/>
              <a:t>Create a new file for your python script</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921705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6484" y="0"/>
            <a:ext cx="1011903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3390865" y="484277"/>
              <a:ext cx="2014149" cy="43817"/>
            </p14:xfrm>
          </p:contentPart>
        </mc:Choice>
        <mc:Fallback xmlns="">
          <p:pic>
            <p:nvPicPr>
              <p:cNvPr id="6" name="Ink 5"/>
              <p:cNvPicPr/>
              <p:nvPr/>
            </p:nvPicPr>
            <p:blipFill>
              <a:blip r:embed="rId4"/>
              <a:stretch>
                <a:fillRect/>
              </a:stretch>
            </p:blipFill>
            <p:spPr>
              <a:xfrm>
                <a:off x="3380425" y="473861"/>
                <a:ext cx="2034308" cy="6393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Ink 9"/>
              <p14:cNvContentPartPr/>
              <p14:nvPr/>
            </p14:nvContentPartPr>
            <p14:xfrm>
              <a:off x="4392197" y="119545"/>
              <a:ext cx="1208571" cy="196252"/>
            </p14:xfrm>
          </p:contentPart>
        </mc:Choice>
        <mc:Fallback xmlns="">
          <p:pic>
            <p:nvPicPr>
              <p:cNvPr id="10" name="Ink 9"/>
              <p:cNvPicPr/>
              <p:nvPr/>
            </p:nvPicPr>
            <p:blipFill>
              <a:blip r:embed="rId6"/>
              <a:stretch>
                <a:fillRect/>
              </a:stretch>
            </p:blipFill>
            <p:spPr>
              <a:xfrm>
                <a:off x="4381757" y="109102"/>
                <a:ext cx="1228732" cy="21641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p14:cNvContentPartPr/>
              <p14:nvPr/>
            </p14:nvContentPartPr>
            <p14:xfrm>
              <a:off x="5317585" y="43431"/>
              <a:ext cx="6642827" cy="1007076"/>
            </p14:xfrm>
          </p:contentPart>
        </mc:Choice>
        <mc:Fallback xmlns="">
          <p:pic>
            <p:nvPicPr>
              <p:cNvPr id="20" name="Ink 19"/>
              <p:cNvPicPr/>
              <p:nvPr/>
            </p:nvPicPr>
            <p:blipFill>
              <a:blip r:embed="rId8"/>
              <a:stretch>
                <a:fillRect/>
              </a:stretch>
            </p:blipFill>
            <p:spPr>
              <a:xfrm>
                <a:off x="5307151" y="32989"/>
                <a:ext cx="6662975" cy="102723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4" name="Ink 73"/>
              <p14:cNvContentPartPr/>
              <p14:nvPr/>
            </p14:nvContentPartPr>
            <p14:xfrm>
              <a:off x="7576353" y="3940482"/>
              <a:ext cx="4572052" cy="1263240"/>
            </p14:xfrm>
          </p:contentPart>
        </mc:Choice>
        <mc:Fallback xmlns="">
          <p:pic>
            <p:nvPicPr>
              <p:cNvPr id="74" name="Ink 73"/>
              <p:cNvPicPr/>
              <p:nvPr/>
            </p:nvPicPr>
            <p:blipFill>
              <a:blip r:embed="rId10"/>
              <a:stretch>
                <a:fillRect/>
              </a:stretch>
            </p:blipFill>
            <p:spPr>
              <a:xfrm>
                <a:off x="7565923" y="3930042"/>
                <a:ext cx="4592193" cy="1283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27" name="Ink 226"/>
              <p14:cNvContentPartPr/>
              <p14:nvPr/>
            </p14:nvContentPartPr>
            <p14:xfrm>
              <a:off x="6788370" y="4959449"/>
              <a:ext cx="725760" cy="49989"/>
            </p14:xfrm>
          </p:contentPart>
        </mc:Choice>
        <mc:Fallback xmlns="">
          <p:pic>
            <p:nvPicPr>
              <p:cNvPr id="227" name="Ink 226"/>
              <p:cNvPicPr/>
              <p:nvPr/>
            </p:nvPicPr>
            <p:blipFill>
              <a:blip r:embed="rId12"/>
              <a:stretch>
                <a:fillRect/>
              </a:stretch>
            </p:blipFill>
            <p:spPr>
              <a:xfrm>
                <a:off x="6777930" y="4949020"/>
                <a:ext cx="745920" cy="7012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8" name="Ink 227"/>
              <p14:cNvContentPartPr/>
              <p14:nvPr/>
            </p14:nvContentPartPr>
            <p14:xfrm>
              <a:off x="5963455" y="5078763"/>
              <a:ext cx="248709" cy="129395"/>
            </p14:xfrm>
          </p:contentPart>
        </mc:Choice>
        <mc:Fallback xmlns="">
          <p:pic>
            <p:nvPicPr>
              <p:cNvPr id="228" name="Ink 227"/>
              <p:cNvPicPr/>
              <p:nvPr/>
            </p:nvPicPr>
            <p:blipFill>
              <a:blip r:embed="rId14"/>
              <a:stretch>
                <a:fillRect/>
              </a:stretch>
            </p:blipFill>
            <p:spPr>
              <a:xfrm>
                <a:off x="5953017" y="5068310"/>
                <a:ext cx="268865" cy="14957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9" name="Ink 228"/>
              <p14:cNvContentPartPr/>
              <p14:nvPr/>
            </p14:nvContentPartPr>
            <p14:xfrm>
              <a:off x="7136233" y="5039061"/>
              <a:ext cx="159222" cy="179177"/>
            </p14:xfrm>
          </p:contentPart>
        </mc:Choice>
        <mc:Fallback xmlns="">
          <p:pic>
            <p:nvPicPr>
              <p:cNvPr id="229" name="Ink 228"/>
              <p:cNvPicPr/>
              <p:nvPr/>
            </p:nvPicPr>
            <p:blipFill>
              <a:blip r:embed="rId16"/>
              <a:stretch>
                <a:fillRect/>
              </a:stretch>
            </p:blipFill>
            <p:spPr>
              <a:xfrm>
                <a:off x="7125786" y="5028627"/>
                <a:ext cx="179395" cy="199325"/>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8" name="Ink 317"/>
              <p14:cNvContentPartPr/>
              <p14:nvPr/>
            </p14:nvContentPartPr>
            <p14:xfrm>
              <a:off x="1796133" y="1583751"/>
              <a:ext cx="6041623" cy="446554"/>
            </p14:xfrm>
          </p:contentPart>
        </mc:Choice>
        <mc:Fallback xmlns="">
          <p:pic>
            <p:nvPicPr>
              <p:cNvPr id="318" name="Ink 317"/>
              <p:cNvPicPr/>
              <p:nvPr/>
            </p:nvPicPr>
            <p:blipFill>
              <a:blip r:embed="rId18"/>
              <a:stretch>
                <a:fillRect/>
              </a:stretch>
            </p:blipFill>
            <p:spPr>
              <a:xfrm>
                <a:off x="1785693" y="1573307"/>
                <a:ext cx="6061783" cy="46672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66" name="Ink 365"/>
              <p14:cNvContentPartPr/>
              <p14:nvPr/>
            </p14:nvContentPartPr>
            <p14:xfrm>
              <a:off x="4373078" y="4909872"/>
              <a:ext cx="885137" cy="49937"/>
            </p14:xfrm>
          </p:contentPart>
        </mc:Choice>
        <mc:Fallback xmlns="">
          <p:pic>
            <p:nvPicPr>
              <p:cNvPr id="366" name="Ink 365"/>
              <p:cNvPicPr/>
              <p:nvPr/>
            </p:nvPicPr>
            <p:blipFill>
              <a:blip r:embed="rId20"/>
              <a:stretch>
                <a:fillRect/>
              </a:stretch>
            </p:blipFill>
            <p:spPr>
              <a:xfrm>
                <a:off x="4362635" y="4899453"/>
                <a:ext cx="905303" cy="7005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67" name="Ink 366"/>
              <p14:cNvContentPartPr/>
              <p14:nvPr/>
            </p14:nvContentPartPr>
            <p14:xfrm>
              <a:off x="5635238" y="4959552"/>
              <a:ext cx="735480" cy="50040"/>
            </p14:xfrm>
          </p:contentPart>
        </mc:Choice>
        <mc:Fallback xmlns="">
          <p:pic>
            <p:nvPicPr>
              <p:cNvPr id="367" name="Ink 366"/>
              <p:cNvPicPr/>
              <p:nvPr/>
            </p:nvPicPr>
            <p:blipFill>
              <a:blip r:embed="rId22"/>
              <a:stretch>
                <a:fillRect/>
              </a:stretch>
            </p:blipFill>
            <p:spPr>
              <a:xfrm>
                <a:off x="5624798" y="4949112"/>
                <a:ext cx="7556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8" name="Ink 367"/>
              <p14:cNvContentPartPr/>
              <p14:nvPr/>
            </p14:nvContentPartPr>
            <p14:xfrm>
              <a:off x="4830278" y="5009232"/>
              <a:ext cx="20160" cy="169200"/>
            </p14:xfrm>
          </p:contentPart>
        </mc:Choice>
        <mc:Fallback xmlns="">
          <p:pic>
            <p:nvPicPr>
              <p:cNvPr id="368" name="Ink 367"/>
              <p:cNvPicPr/>
              <p:nvPr/>
            </p:nvPicPr>
            <p:blipFill>
              <a:blip r:embed="rId24"/>
              <a:stretch>
                <a:fillRect/>
              </a:stretch>
            </p:blipFill>
            <p:spPr>
              <a:xfrm>
                <a:off x="4819838" y="4998792"/>
                <a:ext cx="403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9" name="Ink 368"/>
              <p14:cNvContentPartPr/>
              <p14:nvPr/>
            </p14:nvContentPartPr>
            <p14:xfrm>
              <a:off x="3733756" y="5529762"/>
              <a:ext cx="359383" cy="141737"/>
            </p14:xfrm>
          </p:contentPart>
        </mc:Choice>
        <mc:Fallback xmlns="">
          <p:pic>
            <p:nvPicPr>
              <p:cNvPr id="369" name="Ink 368"/>
              <p:cNvPicPr/>
              <p:nvPr/>
            </p:nvPicPr>
            <p:blipFill>
              <a:blip r:embed="rId26"/>
              <a:stretch>
                <a:fillRect/>
              </a:stretch>
            </p:blipFill>
            <p:spPr>
              <a:xfrm>
                <a:off x="3723313" y="5519330"/>
                <a:ext cx="379549" cy="161882"/>
              </a:xfrm>
              <a:prstGeom prst="rect">
                <a:avLst/>
              </a:prstGeom>
            </p:spPr>
          </p:pic>
        </mc:Fallback>
      </mc:AlternateContent>
      <p:pic>
        <p:nvPicPr>
          <p:cNvPr id="370" name="Picture 36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454939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Subscriber Node</a:t>
            </a:r>
          </a:p>
        </p:txBody>
      </p:sp>
      <p:sp>
        <p:nvSpPr>
          <p:cNvPr id="3" name="Content Placeholder 2"/>
          <p:cNvSpPr>
            <a:spLocks noGrp="1"/>
          </p:cNvSpPr>
          <p:nvPr>
            <p:ph idx="1"/>
          </p:nvPr>
        </p:nvSpPr>
        <p:spPr/>
        <p:txBody>
          <a:bodyPr/>
          <a:lstStyle/>
          <a:p>
            <a:r>
              <a:rPr lang="en-US" dirty="0"/>
              <a:t>Save the file. Name it subscriber1.py</a:t>
            </a:r>
          </a:p>
          <a:p>
            <a:endParaRPr lang="en-US" dirty="0"/>
          </a:p>
          <a:p>
            <a:r>
              <a:rPr lang="en-US" dirty="0"/>
              <a:t>Make the node executable</a:t>
            </a:r>
          </a:p>
          <a:p>
            <a:pPr lvl="1"/>
            <a:r>
              <a:rPr lang="en-US" dirty="0" err="1"/>
              <a:t>chmod</a:t>
            </a:r>
            <a:r>
              <a:rPr lang="en-US" dirty="0"/>
              <a:t> +x subscriber1.py</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817536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Publisher Node</a:t>
            </a:r>
          </a:p>
        </p:txBody>
      </p:sp>
      <p:sp>
        <p:nvSpPr>
          <p:cNvPr id="3" name="Content Placeholder 2"/>
          <p:cNvSpPr>
            <a:spLocks noGrp="1"/>
          </p:cNvSpPr>
          <p:nvPr>
            <p:ph idx="1"/>
          </p:nvPr>
        </p:nvSpPr>
        <p:spPr/>
        <p:txBody>
          <a:bodyPr/>
          <a:lstStyle/>
          <a:p>
            <a:r>
              <a:rPr lang="en-US" dirty="0"/>
              <a:t>Create a new file for your python script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770774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Answers and News</a:t>
            </a:r>
          </a:p>
        </p:txBody>
      </p:sp>
      <p:sp>
        <p:nvSpPr>
          <p:cNvPr id="3" name="Content Placeholder 2"/>
          <p:cNvSpPr>
            <a:spLocks noGrp="1"/>
          </p:cNvSpPr>
          <p:nvPr>
            <p:ph idx="1"/>
          </p:nvPr>
        </p:nvSpPr>
        <p:spPr>
          <a:xfrm>
            <a:off x="838200" y="1825625"/>
            <a:ext cx="10515600" cy="1716714"/>
          </a:xfrm>
        </p:spPr>
        <p:txBody>
          <a:bodyPr/>
          <a:lstStyle/>
          <a:p>
            <a:r>
              <a:rPr lang="en-US" dirty="0"/>
              <a:t>Vim is installed</a:t>
            </a:r>
          </a:p>
          <a:p>
            <a:r>
              <a:rPr lang="en-US" dirty="0"/>
              <a:t>What does </a:t>
            </a:r>
            <a:r>
              <a:rPr lang="en-US" dirty="0" err="1"/>
              <a:t>rospy.Spin</a:t>
            </a:r>
            <a:r>
              <a:rPr lang="en-US" dirty="0"/>
              <a:t>() do?</a:t>
            </a:r>
          </a:p>
          <a:p>
            <a:pPr marL="0" indent="0">
              <a:buNone/>
            </a:pPr>
            <a:endParaRPr lang="en-US" dirty="0"/>
          </a:p>
          <a:p>
            <a:endParaRPr lang="en-US" dirty="0"/>
          </a:p>
        </p:txBody>
      </p:sp>
      <p:pic>
        <p:nvPicPr>
          <p:cNvPr id="4" name="Picture 3"/>
          <p:cNvPicPr>
            <a:picLocks noChangeAspect="1"/>
          </p:cNvPicPr>
          <p:nvPr/>
        </p:nvPicPr>
        <p:blipFill>
          <a:blip r:embed="rId2"/>
          <a:stretch>
            <a:fillRect/>
          </a:stretch>
        </p:blipFill>
        <p:spPr>
          <a:xfrm>
            <a:off x="701808" y="2931016"/>
            <a:ext cx="10788383" cy="1764371"/>
          </a:xfrm>
          <a:prstGeom prst="rect">
            <a:avLst/>
          </a:prstGeom>
        </p:spPr>
      </p:pic>
    </p:spTree>
    <p:extLst>
      <p:ext uri="{BB962C8B-B14F-4D97-AF65-F5344CB8AC3E}">
        <p14:creationId xmlns:p14="http://schemas.microsoft.com/office/powerpoint/2010/main" val="158696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Publisher Node</a:t>
            </a:r>
          </a:p>
        </p:txBody>
      </p:sp>
      <p:pic>
        <p:nvPicPr>
          <p:cNvPr id="4" name="Picture 3"/>
          <p:cNvPicPr>
            <a:picLocks noChangeAspect="1"/>
          </p:cNvPicPr>
          <p:nvPr/>
        </p:nvPicPr>
        <p:blipFill>
          <a:blip r:embed="rId2"/>
          <a:stretch>
            <a:fillRect/>
          </a:stretch>
        </p:blipFill>
        <p:spPr>
          <a:xfrm>
            <a:off x="229019" y="1309826"/>
            <a:ext cx="9846129" cy="5192294"/>
          </a:xfrm>
          <a:prstGeom prst="rect">
            <a:avLst/>
          </a:prstGeom>
        </p:spPr>
      </p:pic>
      <mc:AlternateContent xmlns:mc="http://schemas.openxmlformats.org/markup-compatibility/2006" xmlns:p14="http://schemas.microsoft.com/office/powerpoint/2010/main">
        <mc:Choice Requires="p14">
          <p:contentPart p14:bwMode="auto" r:id="rId3">
            <p14:nvContentPartPr>
              <p14:cNvPr id="109" name="Ink 108"/>
              <p14:cNvContentPartPr/>
              <p14:nvPr/>
            </p14:nvContentPartPr>
            <p14:xfrm>
              <a:off x="3041640" y="2071329"/>
              <a:ext cx="8117640" cy="4096080"/>
            </p14:xfrm>
          </p:contentPart>
        </mc:Choice>
        <mc:Fallback xmlns="">
          <p:pic>
            <p:nvPicPr>
              <p:cNvPr id="109" name="Ink 108"/>
              <p:cNvPicPr/>
              <p:nvPr/>
            </p:nvPicPr>
            <p:blipFill>
              <a:blip r:embed="rId4"/>
              <a:stretch>
                <a:fillRect/>
              </a:stretch>
            </p:blipFill>
            <p:spPr>
              <a:xfrm>
                <a:off x="3031200" y="2060889"/>
                <a:ext cx="8138028" cy="411634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7" name="Ink 136"/>
              <p14:cNvContentPartPr/>
              <p14:nvPr/>
            </p14:nvContentPartPr>
            <p14:xfrm>
              <a:off x="4879800" y="2701329"/>
              <a:ext cx="130680" cy="238320"/>
            </p14:xfrm>
          </p:contentPart>
        </mc:Choice>
        <mc:Fallback xmlns="">
          <p:pic>
            <p:nvPicPr>
              <p:cNvPr id="137" name="Ink 136"/>
              <p:cNvPicPr/>
              <p:nvPr/>
            </p:nvPicPr>
            <p:blipFill>
              <a:blip r:embed="rId6"/>
              <a:stretch>
                <a:fillRect/>
              </a:stretch>
            </p:blipFill>
            <p:spPr>
              <a:xfrm>
                <a:off x="4869360" y="2690889"/>
                <a:ext cx="1508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8" name="Ink 137"/>
              <p14:cNvContentPartPr/>
              <p14:nvPr/>
            </p14:nvContentPartPr>
            <p14:xfrm>
              <a:off x="3802320" y="2752449"/>
              <a:ext cx="158760" cy="186840"/>
            </p14:xfrm>
          </p:contentPart>
        </mc:Choice>
        <mc:Fallback xmlns="">
          <p:pic>
            <p:nvPicPr>
              <p:cNvPr id="138" name="Ink 137"/>
              <p:cNvPicPr/>
              <p:nvPr/>
            </p:nvPicPr>
            <p:blipFill>
              <a:blip r:embed="rId8"/>
              <a:stretch>
                <a:fillRect/>
              </a:stretch>
            </p:blipFill>
            <p:spPr>
              <a:xfrm>
                <a:off x="3791880" y="2742009"/>
                <a:ext cx="1789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85" name="Ink 184"/>
              <p14:cNvContentPartPr/>
              <p14:nvPr/>
            </p14:nvContentPartPr>
            <p14:xfrm>
              <a:off x="4497223" y="5332312"/>
              <a:ext cx="508731" cy="1091932"/>
            </p14:xfrm>
          </p:contentPart>
        </mc:Choice>
        <mc:Fallback xmlns="">
          <p:pic>
            <p:nvPicPr>
              <p:cNvPr id="185" name="Ink 184"/>
              <p:cNvPicPr/>
              <p:nvPr/>
            </p:nvPicPr>
            <p:blipFill>
              <a:blip r:embed="rId10"/>
              <a:stretch>
                <a:fillRect/>
              </a:stretch>
            </p:blipFill>
            <p:spPr>
              <a:xfrm>
                <a:off x="4486782" y="5321872"/>
                <a:ext cx="528893" cy="111209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5" name="Ink 324"/>
              <p14:cNvContentPartPr/>
              <p14:nvPr/>
            </p14:nvContentPartPr>
            <p14:xfrm>
              <a:off x="8738044" y="3316849"/>
              <a:ext cx="2496138" cy="462077"/>
            </p14:xfrm>
          </p:contentPart>
        </mc:Choice>
        <mc:Fallback xmlns="">
          <p:pic>
            <p:nvPicPr>
              <p:cNvPr id="325" name="Ink 324"/>
              <p:cNvPicPr/>
              <p:nvPr/>
            </p:nvPicPr>
            <p:blipFill>
              <a:blip r:embed="rId12"/>
              <a:stretch>
                <a:fillRect/>
              </a:stretch>
            </p:blipFill>
            <p:spPr>
              <a:xfrm>
                <a:off x="8727603" y="3306413"/>
                <a:ext cx="2516300" cy="482230"/>
              </a:xfrm>
              <a:prstGeom prst="rect">
                <a:avLst/>
              </a:prstGeom>
            </p:spPr>
          </p:pic>
        </mc:Fallback>
      </mc:AlternateContent>
      <p:pic>
        <p:nvPicPr>
          <p:cNvPr id="353" name="Picture 35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98287" y="6071547"/>
            <a:ext cx="2632375" cy="705394"/>
          </a:xfrm>
          <a:prstGeom prst="rect">
            <a:avLst/>
          </a:prstGeom>
        </p:spPr>
      </p:pic>
    </p:spTree>
    <p:extLst>
      <p:ext uri="{BB962C8B-B14F-4D97-AF65-F5344CB8AC3E}">
        <p14:creationId xmlns:p14="http://schemas.microsoft.com/office/powerpoint/2010/main" val="1092923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585462" y="4155059"/>
              <a:ext cx="1344549" cy="1251977"/>
            </p14:xfrm>
          </p:contentPart>
        </mc:Choice>
        <mc:Fallback xmlns="">
          <p:pic>
            <p:nvPicPr>
              <p:cNvPr id="9" name="Ink 8"/>
              <p:cNvPicPr/>
              <p:nvPr/>
            </p:nvPicPr>
            <p:blipFill>
              <a:blip r:embed="rId3"/>
              <a:stretch>
                <a:fillRect/>
              </a:stretch>
            </p:blipFill>
            <p:spPr>
              <a:xfrm>
                <a:off x="575022" y="4144617"/>
                <a:ext cx="1364708" cy="127214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Ink 11"/>
              <p14:cNvContentPartPr/>
              <p14:nvPr/>
            </p14:nvContentPartPr>
            <p14:xfrm>
              <a:off x="2926079" y="4252979"/>
              <a:ext cx="1213920" cy="1186766"/>
            </p14:xfrm>
          </p:contentPart>
        </mc:Choice>
        <mc:Fallback xmlns="">
          <p:pic>
            <p:nvPicPr>
              <p:cNvPr id="12" name="Ink 11"/>
              <p:cNvPicPr/>
              <p:nvPr/>
            </p:nvPicPr>
            <p:blipFill>
              <a:blip r:embed="rId5"/>
              <a:stretch>
                <a:fillRect/>
              </a:stretch>
            </p:blipFill>
            <p:spPr>
              <a:xfrm>
                <a:off x="2915639" y="4242537"/>
                <a:ext cx="1234080" cy="120693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p14:cNvContentPartPr/>
              <p14:nvPr/>
            </p14:nvContentPartPr>
            <p14:xfrm>
              <a:off x="7127793" y="4002625"/>
              <a:ext cx="1366355" cy="1295588"/>
            </p14:xfrm>
          </p:contentPart>
        </mc:Choice>
        <mc:Fallback xmlns="">
          <p:pic>
            <p:nvPicPr>
              <p:cNvPr id="18" name="Ink 17"/>
              <p:cNvPicPr/>
              <p:nvPr/>
            </p:nvPicPr>
            <p:blipFill>
              <a:blip r:embed="rId7"/>
              <a:stretch>
                <a:fillRect/>
              </a:stretch>
            </p:blipFill>
            <p:spPr>
              <a:xfrm>
                <a:off x="7117355" y="3992185"/>
                <a:ext cx="1386512" cy="131574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p14:cNvContentPartPr/>
              <p14:nvPr/>
            </p14:nvContentPartPr>
            <p14:xfrm>
              <a:off x="9441051" y="3920956"/>
              <a:ext cx="1453371" cy="1388160"/>
            </p14:xfrm>
          </p:contentPart>
        </mc:Choice>
        <mc:Fallback xmlns="">
          <p:pic>
            <p:nvPicPr>
              <p:cNvPr id="21" name="Ink 20"/>
              <p:cNvPicPr/>
              <p:nvPr/>
            </p:nvPicPr>
            <p:blipFill>
              <a:blip r:embed="rId9"/>
              <a:stretch>
                <a:fillRect/>
              </a:stretch>
            </p:blipFill>
            <p:spPr>
              <a:xfrm>
                <a:off x="9430611" y="3910516"/>
                <a:ext cx="1473532" cy="140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 name="Ink 29"/>
              <p14:cNvContentPartPr/>
              <p14:nvPr/>
            </p14:nvContentPartPr>
            <p14:xfrm>
              <a:off x="8570262" y="4399859"/>
              <a:ext cx="822034" cy="228754"/>
            </p14:xfrm>
          </p:contentPart>
        </mc:Choice>
        <mc:Fallback xmlns="">
          <p:pic>
            <p:nvPicPr>
              <p:cNvPr id="30" name="Ink 29"/>
              <p:cNvPicPr/>
              <p:nvPr/>
            </p:nvPicPr>
            <p:blipFill>
              <a:blip r:embed="rId11"/>
              <a:stretch>
                <a:fillRect/>
              </a:stretch>
            </p:blipFill>
            <p:spPr>
              <a:xfrm>
                <a:off x="8559820" y="4389395"/>
                <a:ext cx="842198" cy="24895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p14:cNvContentPartPr/>
              <p14:nvPr/>
            </p14:nvContentPartPr>
            <p14:xfrm>
              <a:off x="6295062" y="4508682"/>
              <a:ext cx="892800" cy="239657"/>
            </p14:xfrm>
          </p:contentPart>
        </mc:Choice>
        <mc:Fallback xmlns="">
          <p:pic>
            <p:nvPicPr>
              <p:cNvPr id="41" name="Ink 40"/>
              <p:cNvPicPr/>
              <p:nvPr/>
            </p:nvPicPr>
            <p:blipFill>
              <a:blip r:embed="rId13"/>
              <a:stretch>
                <a:fillRect/>
              </a:stretch>
            </p:blipFill>
            <p:spPr>
              <a:xfrm>
                <a:off x="6284622" y="4498246"/>
                <a:ext cx="912960" cy="259808"/>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3" name="Ink 52"/>
              <p14:cNvContentPartPr/>
              <p14:nvPr/>
            </p14:nvContentPartPr>
            <p14:xfrm>
              <a:off x="697512" y="4366561"/>
              <a:ext cx="1007640" cy="916920"/>
            </p14:xfrm>
          </p:contentPart>
        </mc:Choice>
        <mc:Fallback xmlns="">
          <p:pic>
            <p:nvPicPr>
              <p:cNvPr id="53" name="Ink 52"/>
              <p:cNvPicPr/>
              <p:nvPr/>
            </p:nvPicPr>
            <p:blipFill>
              <a:blip r:embed="rId15"/>
              <a:stretch>
                <a:fillRect/>
              </a:stretch>
            </p:blipFill>
            <p:spPr>
              <a:xfrm>
                <a:off x="687072" y="4356121"/>
                <a:ext cx="1027800" cy="937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71" name="Ink 70"/>
              <p14:cNvContentPartPr/>
              <p14:nvPr/>
            </p14:nvContentPartPr>
            <p14:xfrm>
              <a:off x="3039427" y="4343978"/>
              <a:ext cx="914400" cy="992520"/>
            </p14:xfrm>
          </p:contentPart>
        </mc:Choice>
        <mc:Fallback xmlns="">
          <p:pic>
            <p:nvPicPr>
              <p:cNvPr id="71" name="Ink 70"/>
              <p:cNvPicPr/>
              <p:nvPr/>
            </p:nvPicPr>
            <p:blipFill>
              <a:blip r:embed="rId17"/>
              <a:stretch>
                <a:fillRect/>
              </a:stretch>
            </p:blipFill>
            <p:spPr>
              <a:xfrm>
                <a:off x="3028987" y="4333538"/>
                <a:ext cx="934560" cy="1012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1" name="Ink 120"/>
              <p14:cNvContentPartPr/>
              <p14:nvPr/>
            </p14:nvContentPartPr>
            <p14:xfrm>
              <a:off x="1970303" y="4757087"/>
              <a:ext cx="908229" cy="179795"/>
            </p14:xfrm>
          </p:contentPart>
        </mc:Choice>
        <mc:Fallback xmlns="">
          <p:pic>
            <p:nvPicPr>
              <p:cNvPr id="121" name="Ink 120"/>
              <p:cNvPicPr/>
              <p:nvPr/>
            </p:nvPicPr>
            <p:blipFill>
              <a:blip r:embed="rId19"/>
              <a:stretch>
                <a:fillRect/>
              </a:stretch>
            </p:blipFill>
            <p:spPr>
              <a:xfrm>
                <a:off x="1959864" y="4746638"/>
                <a:ext cx="928388" cy="199972"/>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1" name="Ink 150"/>
              <p14:cNvContentPartPr/>
              <p14:nvPr/>
            </p14:nvContentPartPr>
            <p14:xfrm>
              <a:off x="6995057" y="4138908"/>
              <a:ext cx="1699560" cy="2277360"/>
            </p14:xfrm>
          </p:contentPart>
        </mc:Choice>
        <mc:Fallback xmlns="">
          <p:pic>
            <p:nvPicPr>
              <p:cNvPr id="151" name="Ink 150"/>
              <p:cNvPicPr/>
              <p:nvPr/>
            </p:nvPicPr>
            <p:blipFill>
              <a:blip r:embed="rId21"/>
              <a:stretch>
                <a:fillRect/>
              </a:stretch>
            </p:blipFill>
            <p:spPr>
              <a:xfrm>
                <a:off x="6984617" y="4128468"/>
                <a:ext cx="1719720" cy="2297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1" name="Ink 160"/>
              <p14:cNvContentPartPr/>
              <p14:nvPr/>
            </p14:nvContentPartPr>
            <p14:xfrm>
              <a:off x="9619272" y="4031731"/>
              <a:ext cx="953280" cy="1133485"/>
            </p14:xfrm>
          </p:contentPart>
        </mc:Choice>
        <mc:Fallback xmlns="">
          <p:pic>
            <p:nvPicPr>
              <p:cNvPr id="161" name="Ink 160"/>
              <p:cNvPicPr/>
              <p:nvPr/>
            </p:nvPicPr>
            <p:blipFill>
              <a:blip r:embed="rId23"/>
              <a:stretch>
                <a:fillRect/>
              </a:stretch>
            </p:blipFill>
            <p:spPr>
              <a:xfrm>
                <a:off x="9608828" y="4021292"/>
                <a:ext cx="973448" cy="115364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1" name="Ink 210"/>
              <p14:cNvContentPartPr/>
              <p14:nvPr/>
            </p14:nvContentPartPr>
            <p14:xfrm>
              <a:off x="4142467" y="4606778"/>
              <a:ext cx="1897200" cy="252882"/>
            </p14:xfrm>
          </p:contentPart>
        </mc:Choice>
        <mc:Fallback xmlns="">
          <p:pic>
            <p:nvPicPr>
              <p:cNvPr id="211" name="Ink 210"/>
              <p:cNvPicPr/>
              <p:nvPr/>
            </p:nvPicPr>
            <p:blipFill>
              <a:blip r:embed="rId25"/>
              <a:stretch>
                <a:fillRect/>
              </a:stretch>
            </p:blipFill>
            <p:spPr>
              <a:xfrm>
                <a:off x="4132027" y="4596346"/>
                <a:ext cx="1917360" cy="273026"/>
              </a:xfrm>
              <a:prstGeom prst="rect">
                <a:avLst/>
              </a:prstGeom>
            </p:spPr>
          </p:pic>
        </mc:Fallback>
      </mc:AlternateContent>
      <p:pic>
        <p:nvPicPr>
          <p:cNvPr id="1026" name="Picture 2" descr="Games__Telephone_by_Scummy.jp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489265" y="950280"/>
            <a:ext cx="7020852" cy="28041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27">
            <p14:nvContentPartPr>
              <p14:cNvPr id="1059" name="Ink 1058"/>
              <p14:cNvContentPartPr/>
              <p14:nvPr/>
            </p14:nvContentPartPr>
            <p14:xfrm>
              <a:off x="3139392" y="6088217"/>
              <a:ext cx="1546920" cy="434880"/>
            </p14:xfrm>
          </p:contentPart>
        </mc:Choice>
        <mc:Fallback xmlns="">
          <p:pic>
            <p:nvPicPr>
              <p:cNvPr id="1059" name="Ink 1058"/>
              <p:cNvPicPr/>
              <p:nvPr/>
            </p:nvPicPr>
            <p:blipFill>
              <a:blip r:embed="rId28"/>
              <a:stretch>
                <a:fillRect/>
              </a:stretch>
            </p:blipFill>
            <p:spPr>
              <a:xfrm>
                <a:off x="3128952" y="6077777"/>
                <a:ext cx="1567080" cy="455040"/>
              </a:xfrm>
              <a:prstGeom prst="rect">
                <a:avLst/>
              </a:prstGeom>
            </p:spPr>
          </p:pic>
        </mc:Fallback>
      </mc:AlternateContent>
      <p:sp>
        <p:nvSpPr>
          <p:cNvPr id="1106" name="TextBox 1105"/>
          <p:cNvSpPr txBox="1"/>
          <p:nvPr/>
        </p:nvSpPr>
        <p:spPr>
          <a:xfrm>
            <a:off x="3977596" y="183013"/>
            <a:ext cx="4124142" cy="769441"/>
          </a:xfrm>
          <a:prstGeom prst="rect">
            <a:avLst/>
          </a:prstGeom>
          <a:noFill/>
        </p:spPr>
        <p:txBody>
          <a:bodyPr wrap="none" rtlCol="0">
            <a:spAutoFit/>
          </a:bodyPr>
          <a:lstStyle/>
          <a:p>
            <a:r>
              <a:rPr lang="en-US" sz="4400" b="1" dirty="0"/>
              <a:t>Telephone Game</a:t>
            </a:r>
          </a:p>
        </p:txBody>
      </p:sp>
      <mc:AlternateContent xmlns:mc="http://schemas.openxmlformats.org/markup-compatibility/2006" xmlns:p14="http://schemas.microsoft.com/office/powerpoint/2010/main">
        <mc:Choice Requires="p14">
          <p:contentPart p14:bwMode="auto" r:id="rId29">
            <p14:nvContentPartPr>
              <p14:cNvPr id="1110" name="Ink 1109"/>
              <p14:cNvContentPartPr/>
              <p14:nvPr/>
            </p14:nvContentPartPr>
            <p14:xfrm>
              <a:off x="1965102" y="4091283"/>
              <a:ext cx="545555" cy="436114"/>
            </p14:xfrm>
          </p:contentPart>
        </mc:Choice>
        <mc:Fallback xmlns="">
          <p:pic>
            <p:nvPicPr>
              <p:cNvPr id="1110" name="Ink 1109"/>
              <p:cNvPicPr/>
              <p:nvPr/>
            </p:nvPicPr>
            <p:blipFill>
              <a:blip r:embed="rId30"/>
              <a:stretch>
                <a:fillRect/>
              </a:stretch>
            </p:blipFill>
            <p:spPr>
              <a:xfrm>
                <a:off x="1954666" y="4080848"/>
                <a:ext cx="565707" cy="45626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16" name="Ink 1115"/>
              <p14:cNvContentPartPr/>
              <p14:nvPr/>
            </p14:nvContentPartPr>
            <p14:xfrm>
              <a:off x="604992" y="5307601"/>
              <a:ext cx="72360" cy="123480"/>
            </p14:xfrm>
          </p:contentPart>
        </mc:Choice>
        <mc:Fallback xmlns="">
          <p:pic>
            <p:nvPicPr>
              <p:cNvPr id="1116" name="Ink 1115"/>
              <p:cNvPicPr/>
              <p:nvPr/>
            </p:nvPicPr>
            <p:blipFill>
              <a:blip r:embed="rId32"/>
              <a:stretch>
                <a:fillRect/>
              </a:stretch>
            </p:blipFill>
            <p:spPr>
              <a:xfrm>
                <a:off x="594552" y="5297161"/>
                <a:ext cx="92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117" name="Ink 1116"/>
              <p14:cNvContentPartPr/>
              <p14:nvPr/>
            </p14:nvContentPartPr>
            <p14:xfrm>
              <a:off x="1074432" y="5524321"/>
              <a:ext cx="266400" cy="526320"/>
            </p14:xfrm>
          </p:contentPart>
        </mc:Choice>
        <mc:Fallback xmlns="">
          <p:pic>
            <p:nvPicPr>
              <p:cNvPr id="1117" name="Ink 1116"/>
              <p:cNvPicPr/>
              <p:nvPr/>
            </p:nvPicPr>
            <p:blipFill>
              <a:blip r:embed="rId34"/>
              <a:stretch>
                <a:fillRect/>
              </a:stretch>
            </p:blipFill>
            <p:spPr>
              <a:xfrm>
                <a:off x="1063992" y="5513881"/>
                <a:ext cx="286560" cy="546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18" name="Ink 1117"/>
              <p14:cNvContentPartPr/>
              <p14:nvPr/>
            </p14:nvContentPartPr>
            <p14:xfrm>
              <a:off x="3474668" y="5714691"/>
              <a:ext cx="213532" cy="175629"/>
            </p14:xfrm>
          </p:contentPart>
        </mc:Choice>
        <mc:Fallback xmlns="">
          <p:pic>
            <p:nvPicPr>
              <p:cNvPr id="1118" name="Ink 1117"/>
              <p:cNvPicPr/>
              <p:nvPr/>
            </p:nvPicPr>
            <p:blipFill>
              <a:blip r:embed="rId36"/>
              <a:stretch>
                <a:fillRect/>
              </a:stretch>
            </p:blipFill>
            <p:spPr>
              <a:xfrm>
                <a:off x="3464225" y="5704233"/>
                <a:ext cx="233697" cy="195825"/>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19" name="Ink 1118"/>
              <p14:cNvContentPartPr/>
              <p14:nvPr/>
            </p14:nvContentPartPr>
            <p14:xfrm>
              <a:off x="3581228" y="5562411"/>
              <a:ext cx="15480" cy="297360"/>
            </p14:xfrm>
          </p:contentPart>
        </mc:Choice>
        <mc:Fallback xmlns="">
          <p:pic>
            <p:nvPicPr>
              <p:cNvPr id="1119" name="Ink 1118"/>
              <p:cNvPicPr/>
              <p:nvPr/>
            </p:nvPicPr>
            <p:blipFill>
              <a:blip r:embed="rId38"/>
              <a:stretch>
                <a:fillRect/>
              </a:stretch>
            </p:blipFill>
            <p:spPr>
              <a:xfrm>
                <a:off x="3570788" y="5551971"/>
                <a:ext cx="35640" cy="317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30" name="Ink 1129"/>
              <p14:cNvContentPartPr/>
              <p14:nvPr/>
            </p14:nvContentPartPr>
            <p14:xfrm>
              <a:off x="693552" y="6225737"/>
              <a:ext cx="1691653" cy="396224"/>
            </p14:xfrm>
          </p:contentPart>
        </mc:Choice>
        <mc:Fallback xmlns="">
          <p:pic>
            <p:nvPicPr>
              <p:cNvPr id="1130" name="Ink 1129"/>
              <p:cNvPicPr/>
              <p:nvPr/>
            </p:nvPicPr>
            <p:blipFill>
              <a:blip r:embed="rId40"/>
              <a:stretch>
                <a:fillRect/>
              </a:stretch>
            </p:blipFill>
            <p:spPr>
              <a:xfrm>
                <a:off x="683112" y="6215301"/>
                <a:ext cx="1711813" cy="416377"/>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1136" name="Ink 1135"/>
              <p14:cNvContentPartPr/>
              <p14:nvPr/>
            </p14:nvContentPartPr>
            <p14:xfrm>
              <a:off x="4251355" y="4081115"/>
              <a:ext cx="491246" cy="421508"/>
            </p14:xfrm>
          </p:contentPart>
        </mc:Choice>
        <mc:Fallback xmlns="">
          <p:pic>
            <p:nvPicPr>
              <p:cNvPr id="1136" name="Ink 1135"/>
              <p:cNvPicPr/>
              <p:nvPr/>
            </p:nvPicPr>
            <p:blipFill>
              <a:blip r:embed="rId42"/>
              <a:stretch>
                <a:fillRect/>
              </a:stretch>
            </p:blipFill>
            <p:spPr>
              <a:xfrm>
                <a:off x="4240918" y="4070676"/>
                <a:ext cx="511400" cy="441666"/>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157" name="Ink 1156"/>
              <p14:cNvContentPartPr/>
              <p14:nvPr/>
            </p14:nvContentPartPr>
            <p14:xfrm>
              <a:off x="8534311" y="3986986"/>
              <a:ext cx="531154" cy="363086"/>
            </p14:xfrm>
          </p:contentPart>
        </mc:Choice>
        <mc:Fallback xmlns="">
          <p:pic>
            <p:nvPicPr>
              <p:cNvPr id="1157" name="Ink 1156"/>
              <p:cNvPicPr/>
              <p:nvPr/>
            </p:nvPicPr>
            <p:blipFill>
              <a:blip r:embed="rId44"/>
              <a:stretch>
                <a:fillRect/>
              </a:stretch>
            </p:blipFill>
            <p:spPr>
              <a:xfrm>
                <a:off x="8523868" y="3976550"/>
                <a:ext cx="551320" cy="383237"/>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158" name="Ink 1157"/>
              <p14:cNvContentPartPr/>
              <p14:nvPr/>
            </p14:nvContentPartPr>
            <p14:xfrm>
              <a:off x="9867497" y="5661565"/>
              <a:ext cx="297360" cy="152640"/>
            </p14:xfrm>
          </p:contentPart>
        </mc:Choice>
        <mc:Fallback xmlns="">
          <p:pic>
            <p:nvPicPr>
              <p:cNvPr id="1158" name="Ink 1157"/>
              <p:cNvPicPr/>
              <p:nvPr/>
            </p:nvPicPr>
            <p:blipFill>
              <a:blip r:embed="rId46"/>
              <a:stretch>
                <a:fillRect/>
              </a:stretch>
            </p:blipFill>
            <p:spPr>
              <a:xfrm>
                <a:off x="9857057" y="5651125"/>
                <a:ext cx="317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59" name="Ink 1158"/>
              <p14:cNvContentPartPr/>
              <p14:nvPr/>
            </p14:nvContentPartPr>
            <p14:xfrm>
              <a:off x="10042817" y="5425405"/>
              <a:ext cx="45720" cy="320400"/>
            </p14:xfrm>
          </p:contentPart>
        </mc:Choice>
        <mc:Fallback xmlns="">
          <p:pic>
            <p:nvPicPr>
              <p:cNvPr id="1159" name="Ink 1158"/>
              <p:cNvPicPr/>
              <p:nvPr/>
            </p:nvPicPr>
            <p:blipFill>
              <a:blip r:embed="rId48"/>
              <a:stretch>
                <a:fillRect/>
              </a:stretch>
            </p:blipFill>
            <p:spPr>
              <a:xfrm>
                <a:off x="10032377" y="5414965"/>
                <a:ext cx="658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195" name="Ink 1194"/>
              <p14:cNvContentPartPr/>
              <p14:nvPr/>
            </p14:nvContentPartPr>
            <p14:xfrm>
              <a:off x="10792674" y="3169540"/>
              <a:ext cx="402995" cy="1440411"/>
            </p14:xfrm>
          </p:contentPart>
        </mc:Choice>
        <mc:Fallback xmlns="">
          <p:pic>
            <p:nvPicPr>
              <p:cNvPr id="1195" name="Ink 1194"/>
              <p:cNvPicPr/>
              <p:nvPr/>
            </p:nvPicPr>
            <p:blipFill>
              <a:blip r:embed="rId50"/>
              <a:stretch>
                <a:fillRect/>
              </a:stretch>
            </p:blipFill>
            <p:spPr>
              <a:xfrm>
                <a:off x="10782230" y="3159100"/>
                <a:ext cx="423163" cy="1460572"/>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04" name="Ink 1203"/>
              <p14:cNvContentPartPr/>
              <p14:nvPr/>
            </p14:nvContentPartPr>
            <p14:xfrm>
              <a:off x="11204926" y="3676420"/>
              <a:ext cx="625577" cy="516548"/>
            </p14:xfrm>
          </p:contentPart>
        </mc:Choice>
        <mc:Fallback xmlns="">
          <p:pic>
            <p:nvPicPr>
              <p:cNvPr id="1204" name="Ink 1203"/>
              <p:cNvPicPr/>
              <p:nvPr/>
            </p:nvPicPr>
            <p:blipFill>
              <a:blip r:embed="rId52"/>
              <a:stretch>
                <a:fillRect/>
              </a:stretch>
            </p:blipFill>
            <p:spPr>
              <a:xfrm>
                <a:off x="11194482" y="3665974"/>
                <a:ext cx="645745" cy="5367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14" name="Ink 1213"/>
              <p14:cNvContentPartPr/>
              <p14:nvPr/>
            </p14:nvContentPartPr>
            <p14:xfrm>
              <a:off x="10238274" y="1999231"/>
              <a:ext cx="1274606" cy="1118263"/>
            </p14:xfrm>
          </p:contentPart>
        </mc:Choice>
        <mc:Fallback xmlns="">
          <p:pic>
            <p:nvPicPr>
              <p:cNvPr id="1214" name="Ink 1213"/>
              <p:cNvPicPr/>
              <p:nvPr/>
            </p:nvPicPr>
            <p:blipFill>
              <a:blip r:embed="rId54"/>
              <a:stretch>
                <a:fillRect/>
              </a:stretch>
            </p:blipFill>
            <p:spPr>
              <a:xfrm>
                <a:off x="10227835" y="1988790"/>
                <a:ext cx="1294764" cy="1138425"/>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16" name="Ink 1215"/>
              <p14:cNvContentPartPr/>
              <p14:nvPr/>
            </p14:nvContentPartPr>
            <p14:xfrm>
              <a:off x="9502097" y="5928108"/>
              <a:ext cx="2194560" cy="457560"/>
            </p14:xfrm>
          </p:contentPart>
        </mc:Choice>
        <mc:Fallback xmlns="">
          <p:pic>
            <p:nvPicPr>
              <p:cNvPr id="1216" name="Ink 1215"/>
              <p:cNvPicPr/>
              <p:nvPr/>
            </p:nvPicPr>
            <p:blipFill>
              <a:blip r:embed="rId56"/>
              <a:stretch>
                <a:fillRect/>
              </a:stretch>
            </p:blipFill>
            <p:spPr>
              <a:xfrm>
                <a:off x="9491657" y="5917668"/>
                <a:ext cx="221472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46" name="Ink 1245"/>
              <p14:cNvContentPartPr/>
              <p14:nvPr/>
            </p14:nvContentPartPr>
            <p14:xfrm>
              <a:off x="10684109" y="1507739"/>
              <a:ext cx="141840" cy="1212120"/>
            </p14:xfrm>
          </p:contentPart>
        </mc:Choice>
        <mc:Fallback xmlns="">
          <p:pic>
            <p:nvPicPr>
              <p:cNvPr id="1246" name="Ink 1245"/>
              <p:cNvPicPr/>
              <p:nvPr/>
            </p:nvPicPr>
            <p:blipFill>
              <a:blip r:embed="rId58"/>
              <a:stretch>
                <a:fillRect/>
              </a:stretch>
            </p:blipFill>
            <p:spPr>
              <a:xfrm>
                <a:off x="10673669" y="1497299"/>
                <a:ext cx="162000" cy="1232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57" name="Ink 1256"/>
              <p14:cNvContentPartPr/>
              <p14:nvPr/>
            </p14:nvContentPartPr>
            <p14:xfrm>
              <a:off x="10489349" y="2131979"/>
              <a:ext cx="739440" cy="194338"/>
            </p14:xfrm>
          </p:contentPart>
        </mc:Choice>
        <mc:Fallback xmlns="">
          <p:pic>
            <p:nvPicPr>
              <p:cNvPr id="1257" name="Ink 1256"/>
              <p:cNvPicPr/>
              <p:nvPr/>
            </p:nvPicPr>
            <p:blipFill>
              <a:blip r:embed="rId60"/>
              <a:stretch>
                <a:fillRect/>
              </a:stretch>
            </p:blipFill>
            <p:spPr>
              <a:xfrm>
                <a:off x="10478909" y="2121542"/>
                <a:ext cx="759600" cy="214492"/>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58" name="Ink 1257"/>
              <p14:cNvContentPartPr/>
              <p14:nvPr/>
            </p14:nvContentPartPr>
            <p14:xfrm>
              <a:off x="10479989" y="2530139"/>
              <a:ext cx="834120" cy="275040"/>
            </p14:xfrm>
          </p:contentPart>
        </mc:Choice>
        <mc:Fallback xmlns="">
          <p:pic>
            <p:nvPicPr>
              <p:cNvPr id="1258" name="Ink 1257"/>
              <p:cNvPicPr/>
              <p:nvPr/>
            </p:nvPicPr>
            <p:blipFill>
              <a:blip r:embed="rId58"/>
              <a:stretch>
                <a:fillRect/>
              </a:stretch>
            </p:blipFill>
            <p:spPr>
              <a:xfrm>
                <a:off x="10469549" y="2519699"/>
                <a:ext cx="8542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60" name="Ink 1259"/>
              <p14:cNvContentPartPr/>
              <p14:nvPr/>
            </p14:nvContentPartPr>
            <p14:xfrm>
              <a:off x="892431" y="2971705"/>
              <a:ext cx="245211" cy="1045234"/>
            </p14:xfrm>
          </p:contentPart>
        </mc:Choice>
        <mc:Fallback xmlns="">
          <p:pic>
            <p:nvPicPr>
              <p:cNvPr id="1260" name="Ink 1259"/>
              <p:cNvPicPr/>
              <p:nvPr/>
            </p:nvPicPr>
            <p:blipFill>
              <a:blip r:embed="rId63"/>
              <a:stretch>
                <a:fillRect/>
              </a:stretch>
            </p:blipFill>
            <p:spPr>
              <a:xfrm>
                <a:off x="881989" y="2961263"/>
                <a:ext cx="265375" cy="106539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265" name="Ink 1264"/>
              <p14:cNvContentPartPr/>
              <p14:nvPr/>
            </p14:nvContentPartPr>
            <p14:xfrm>
              <a:off x="190328" y="1883065"/>
              <a:ext cx="865645" cy="615240"/>
            </p14:xfrm>
          </p:contentPart>
        </mc:Choice>
        <mc:Fallback xmlns="">
          <p:pic>
            <p:nvPicPr>
              <p:cNvPr id="1265" name="Ink 1264"/>
              <p:cNvPicPr/>
              <p:nvPr/>
            </p:nvPicPr>
            <p:blipFill>
              <a:blip r:embed="rId65"/>
              <a:stretch>
                <a:fillRect/>
              </a:stretch>
            </p:blipFill>
            <p:spPr>
              <a:xfrm>
                <a:off x="179890" y="1872625"/>
                <a:ext cx="885801" cy="635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285" name="Ink 1284"/>
              <p14:cNvContentPartPr/>
              <p14:nvPr/>
            </p14:nvContentPartPr>
            <p14:xfrm>
              <a:off x="201231" y="2068208"/>
              <a:ext cx="767725" cy="206948"/>
            </p14:xfrm>
          </p:contentPart>
        </mc:Choice>
        <mc:Fallback xmlns="">
          <p:pic>
            <p:nvPicPr>
              <p:cNvPr id="1285" name="Ink 1284"/>
              <p:cNvPicPr/>
              <p:nvPr/>
            </p:nvPicPr>
            <p:blipFill>
              <a:blip r:embed="rId67"/>
              <a:stretch>
                <a:fillRect/>
              </a:stretch>
            </p:blipFill>
            <p:spPr>
              <a:xfrm>
                <a:off x="190793" y="2057771"/>
                <a:ext cx="787881" cy="227103"/>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87" name="Ink 1286"/>
              <p14:cNvContentPartPr/>
              <p14:nvPr/>
            </p14:nvContentPartPr>
            <p14:xfrm>
              <a:off x="10493669" y="974219"/>
              <a:ext cx="321480" cy="424800"/>
            </p14:xfrm>
          </p:contentPart>
        </mc:Choice>
        <mc:Fallback xmlns="">
          <p:pic>
            <p:nvPicPr>
              <p:cNvPr id="1287" name="Ink 1286"/>
              <p:cNvPicPr/>
              <p:nvPr/>
            </p:nvPicPr>
            <p:blipFill>
              <a:blip r:embed="rId69"/>
              <a:stretch>
                <a:fillRect/>
              </a:stretch>
            </p:blipFill>
            <p:spPr>
              <a:xfrm>
                <a:off x="10483229" y="963779"/>
                <a:ext cx="341640" cy="444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88" name="Ink 1287"/>
              <p14:cNvContentPartPr/>
              <p14:nvPr/>
            </p14:nvContentPartPr>
            <p14:xfrm>
              <a:off x="10712189" y="1757579"/>
              <a:ext cx="175320" cy="222840"/>
            </p14:xfrm>
          </p:contentPart>
        </mc:Choice>
        <mc:Fallback xmlns="">
          <p:pic>
            <p:nvPicPr>
              <p:cNvPr id="1288" name="Ink 1287"/>
              <p:cNvPicPr/>
              <p:nvPr/>
            </p:nvPicPr>
            <p:blipFill>
              <a:blip r:embed="rId71"/>
              <a:stretch>
                <a:fillRect/>
              </a:stretch>
            </p:blipFill>
            <p:spPr>
              <a:xfrm>
                <a:off x="10701749" y="1747139"/>
                <a:ext cx="1954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289" name="Ink 1288"/>
              <p14:cNvContentPartPr/>
              <p14:nvPr/>
            </p14:nvContentPartPr>
            <p14:xfrm>
              <a:off x="11163128" y="3880756"/>
              <a:ext cx="724114" cy="87223"/>
            </p14:xfrm>
          </p:contentPart>
        </mc:Choice>
        <mc:Fallback xmlns="">
          <p:pic>
            <p:nvPicPr>
              <p:cNvPr id="1289" name="Ink 1288"/>
              <p:cNvPicPr/>
              <p:nvPr/>
            </p:nvPicPr>
            <p:blipFill>
              <a:blip r:embed="rId73"/>
              <a:stretch>
                <a:fillRect/>
              </a:stretch>
            </p:blipFill>
            <p:spPr>
              <a:xfrm>
                <a:off x="11152686" y="3870304"/>
                <a:ext cx="744278" cy="107407"/>
              </a:xfrm>
              <a:prstGeom prst="rect">
                <a:avLst/>
              </a:prstGeom>
            </p:spPr>
          </p:pic>
        </mc:Fallback>
      </mc:AlternateContent>
      <p:pic>
        <p:nvPicPr>
          <p:cNvPr id="490" name="Picture 489"/>
          <p:cNvPicPr>
            <a:picLocks noChangeAspect="1"/>
          </p:cNvPicPr>
          <p:nvPr/>
        </p:nvPicPr>
        <p:blipFill>
          <a:blip r:embed="rId74" cstate="print">
            <a:extLst>
              <a:ext uri="{28A0092B-C50C-407E-A947-70E740481C1C}">
                <a14:useLocalDpi xmlns:a14="http://schemas.microsoft.com/office/drawing/2010/main" val="0"/>
              </a:ext>
            </a:extLst>
          </a:blip>
          <a:stretch>
            <a:fillRect/>
          </a:stretch>
        </p:blipFill>
        <p:spPr>
          <a:xfrm>
            <a:off x="10684109" y="6392549"/>
            <a:ext cx="1325011" cy="355061"/>
          </a:xfrm>
          <a:prstGeom prst="rect">
            <a:avLst/>
          </a:prstGeom>
        </p:spPr>
      </p:pic>
    </p:spTree>
    <p:extLst>
      <p:ext uri="{BB962C8B-B14F-4D97-AF65-F5344CB8AC3E}">
        <p14:creationId xmlns:p14="http://schemas.microsoft.com/office/powerpoint/2010/main" val="1604514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6021" y="1106424"/>
            <a:ext cx="7847860" cy="2469083"/>
          </a:xfrm>
          <a:prstGeom prst="rect">
            <a:avLst/>
          </a:prstGeom>
        </p:spPr>
      </p:pic>
      <p:pic>
        <p:nvPicPr>
          <p:cNvPr id="5" name="Picture 4"/>
          <p:cNvPicPr>
            <a:picLocks noChangeAspect="1"/>
          </p:cNvPicPr>
          <p:nvPr/>
        </p:nvPicPr>
        <p:blipFill>
          <a:blip r:embed="rId3"/>
          <a:stretch>
            <a:fillRect/>
          </a:stretch>
        </p:blipFill>
        <p:spPr>
          <a:xfrm>
            <a:off x="336021" y="3813048"/>
            <a:ext cx="5141788" cy="2512904"/>
          </a:xfrm>
          <a:prstGeom prst="rect">
            <a:avLst/>
          </a:prstGeom>
        </p:spPr>
      </p:pic>
      <p:pic>
        <p:nvPicPr>
          <p:cNvPr id="6" name="Picture 5"/>
          <p:cNvPicPr>
            <a:picLocks noChangeAspect="1"/>
          </p:cNvPicPr>
          <p:nvPr/>
        </p:nvPicPr>
        <p:blipFill>
          <a:blip r:embed="rId4"/>
          <a:stretch>
            <a:fillRect/>
          </a:stretch>
        </p:blipFill>
        <p:spPr>
          <a:xfrm>
            <a:off x="5669280" y="3739896"/>
            <a:ext cx="5777484" cy="1101463"/>
          </a:xfrm>
          <a:prstGeom prst="rect">
            <a:avLst/>
          </a:prstGeom>
        </p:spPr>
      </p:pic>
      <p:sp>
        <p:nvSpPr>
          <p:cNvPr id="7" name="Title 1"/>
          <p:cNvSpPr>
            <a:spLocks noGrp="1"/>
          </p:cNvSpPr>
          <p:nvPr>
            <p:ph type="title"/>
          </p:nvPr>
        </p:nvSpPr>
        <p:spPr>
          <a:xfrm>
            <a:off x="336021" y="127381"/>
            <a:ext cx="10515600" cy="979043"/>
          </a:xfrm>
        </p:spPr>
        <p:txBody>
          <a:bodyPr/>
          <a:lstStyle/>
          <a:p>
            <a:r>
              <a:rPr lang="en-US" dirty="0"/>
              <a:t>Useful Python Tips</a:t>
            </a:r>
          </a:p>
        </p:txBody>
      </p:sp>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8287" y="6071547"/>
            <a:ext cx="2632375" cy="705394"/>
          </a:xfrm>
          <a:prstGeom prst="rect">
            <a:avLst/>
          </a:prstGeom>
        </p:spPr>
      </p:pic>
    </p:spTree>
    <p:extLst>
      <p:ext uri="{BB962C8B-B14F-4D97-AF65-F5344CB8AC3E}">
        <p14:creationId xmlns:p14="http://schemas.microsoft.com/office/powerpoint/2010/main" val="4018747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98287" y="6071547"/>
            <a:ext cx="2632375" cy="705394"/>
          </a:xfrm>
          <a:prstGeom prst="rect">
            <a:avLst/>
          </a:prstGeom>
          <a:solidFill>
            <a:schemeClr val="bg1"/>
          </a:solidFill>
        </p:spPr>
      </p:pic>
      <p:pic>
        <p:nvPicPr>
          <p:cNvPr id="5" name="Picture 4"/>
          <p:cNvPicPr>
            <a:picLocks noChangeAspect="1"/>
          </p:cNvPicPr>
          <p:nvPr/>
        </p:nvPicPr>
        <p:blipFill>
          <a:blip r:embed="rId4"/>
          <a:stretch>
            <a:fillRect/>
          </a:stretch>
        </p:blipFill>
        <p:spPr>
          <a:xfrm>
            <a:off x="265575" y="0"/>
            <a:ext cx="7502983" cy="6864294"/>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4395600" y="2398680"/>
              <a:ext cx="3316680" cy="3751560"/>
            </p14:xfrm>
          </p:contentPart>
        </mc:Choice>
        <mc:Fallback xmlns="">
          <p:pic>
            <p:nvPicPr>
              <p:cNvPr id="2" name="Ink 1"/>
              <p:cNvPicPr/>
              <p:nvPr/>
            </p:nvPicPr>
            <p:blipFill>
              <a:blip r:embed="rId6"/>
              <a:stretch>
                <a:fillRect/>
              </a:stretch>
            </p:blipFill>
            <p:spPr>
              <a:xfrm>
                <a:off x="4386240" y="2389320"/>
                <a:ext cx="3335400" cy="3770280"/>
              </a:xfrm>
              <a:prstGeom prst="rect">
                <a:avLst/>
              </a:prstGeom>
            </p:spPr>
          </p:pic>
        </mc:Fallback>
      </mc:AlternateContent>
    </p:spTree>
    <p:extLst>
      <p:ext uri="{BB962C8B-B14F-4D97-AF65-F5344CB8AC3E}">
        <p14:creationId xmlns:p14="http://schemas.microsoft.com/office/powerpoint/2010/main" val="622186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Structure</a:t>
            </a:r>
            <a:endParaRPr lang="en-US" b="1" dirty="0">
              <a:solidFill>
                <a:srgbClr val="000000"/>
              </a:solidFill>
              <a:latin typeface="Calibri Light"/>
            </a:endParaRPr>
          </a:p>
        </p:txBody>
      </p:sp>
      <p:sp>
        <p:nvSpPr>
          <p:cNvPr id="3" name="Content Placeholder 2"/>
          <p:cNvSpPr>
            <a:spLocks noGrp="1"/>
          </p:cNvSpPr>
          <p:nvPr>
            <p:ph idx="1"/>
          </p:nvPr>
        </p:nvSpPr>
        <p:spPr>
          <a:xfrm>
            <a:off x="810008" y="1552574"/>
            <a:ext cx="3796498" cy="5305426"/>
          </a:xfrm>
        </p:spPr>
        <p:txBody>
          <a:bodyPr vert="horz" lIns="91440" tIns="45720" rIns="91440" bIns="45720" rtlCol="0" anchor="t">
            <a:noAutofit/>
          </a:bodyPr>
          <a:lstStyle/>
          <a:p>
            <a:r>
              <a:rPr lang="en-US" sz="1100" b="1" dirty="0"/>
              <a:t>Lecture 1 – (Spring - Week 1)</a:t>
            </a:r>
          </a:p>
          <a:p>
            <a:pPr lvl="1"/>
            <a:r>
              <a:rPr lang="en-US" sz="1100" dirty="0"/>
              <a:t>What is ROS?</a:t>
            </a:r>
          </a:p>
          <a:p>
            <a:pPr lvl="1"/>
            <a:r>
              <a:rPr lang="en-US" sz="1100" dirty="0"/>
              <a:t>Introduction to ROS </a:t>
            </a:r>
          </a:p>
          <a:p>
            <a:pPr lvl="2"/>
            <a:r>
              <a:rPr lang="en-US" sz="1100" dirty="0"/>
              <a:t>ROS architecture, philosophy, history</a:t>
            </a:r>
          </a:p>
          <a:p>
            <a:pPr lvl="1"/>
            <a:r>
              <a:rPr lang="en-US" sz="1100" dirty="0"/>
              <a:t>How to install ROS?</a:t>
            </a:r>
          </a:p>
          <a:p>
            <a:pPr lvl="1"/>
            <a:r>
              <a:rPr lang="en-US" sz="1100" dirty="0"/>
              <a:t>Python basics</a:t>
            </a:r>
          </a:p>
          <a:p>
            <a:pPr lvl="1"/>
            <a:r>
              <a:rPr lang="en-US" sz="1100" dirty="0"/>
              <a:t>Examples</a:t>
            </a:r>
          </a:p>
          <a:p>
            <a:pPr lvl="1"/>
            <a:r>
              <a:rPr lang="en-US" sz="1100" dirty="0"/>
              <a:t>Lab Assignment 1</a:t>
            </a:r>
          </a:p>
          <a:p>
            <a:r>
              <a:rPr lang="en-US" sz="1100" b="1" dirty="0"/>
              <a:t>Lecture 2 – (Spring - Week 3)</a:t>
            </a:r>
          </a:p>
          <a:p>
            <a:pPr lvl="1"/>
            <a:r>
              <a:rPr lang="en-US" sz="1100" dirty="0"/>
              <a:t>Linux Basics</a:t>
            </a:r>
          </a:p>
          <a:p>
            <a:pPr lvl="1"/>
            <a:r>
              <a:rPr lang="en-US" sz="1100" dirty="0"/>
              <a:t>ROS commands</a:t>
            </a:r>
          </a:p>
          <a:p>
            <a:pPr lvl="1"/>
            <a:r>
              <a:rPr lang="en-US" sz="1100" dirty="0"/>
              <a:t>Getting familiar with the ROS filesystem</a:t>
            </a:r>
          </a:p>
          <a:p>
            <a:pPr lvl="1"/>
            <a:r>
              <a:rPr lang="en-US" sz="1100" dirty="0"/>
              <a:t>How to create a ROS package?</a:t>
            </a:r>
          </a:p>
          <a:p>
            <a:pPr lvl="1"/>
            <a:r>
              <a:rPr lang="en-US" sz="1100" dirty="0"/>
              <a:t>How to build a ROS package?</a:t>
            </a:r>
          </a:p>
          <a:p>
            <a:pPr lvl="1"/>
            <a:r>
              <a:rPr lang="en-US" sz="1100" dirty="0"/>
              <a:t>How to install released ROS packages?</a:t>
            </a:r>
          </a:p>
          <a:p>
            <a:pPr lvl="1"/>
            <a:r>
              <a:rPr lang="en-US" sz="1100" dirty="0"/>
              <a:t>How to build packages from source?</a:t>
            </a:r>
          </a:p>
          <a:p>
            <a:pPr lvl="1"/>
            <a:r>
              <a:rPr lang="en-US" sz="1100" dirty="0"/>
              <a:t>Lab Assignment 2</a:t>
            </a:r>
          </a:p>
          <a:p>
            <a:pPr marL="171450" indent="-171450"/>
            <a:r>
              <a:rPr lang="en-US" sz="1100" b="1" dirty="0"/>
              <a:t>Lecture 3 - (Spring - Week 4)</a:t>
            </a:r>
            <a:endParaRPr lang="en-US" sz="700" b="1" dirty="0"/>
          </a:p>
          <a:p>
            <a:pPr marL="628650" lvl="1" indent="-171450"/>
            <a:r>
              <a:rPr lang="en-US" sz="1100" b="1" dirty="0"/>
              <a:t>ROS Nodes Detail</a:t>
            </a:r>
          </a:p>
          <a:p>
            <a:pPr marL="628650" lvl="1" indent="-171450"/>
            <a:r>
              <a:rPr lang="en-US" sz="1100" b="1" dirty="0"/>
              <a:t>ROS Topics Detail</a:t>
            </a:r>
          </a:p>
          <a:p>
            <a:pPr marL="628650" lvl="1" indent="-171450"/>
            <a:r>
              <a:rPr lang="en-US" sz="1100" b="1" dirty="0"/>
              <a:t>ROS Launch Detail</a:t>
            </a:r>
          </a:p>
          <a:p>
            <a:pPr marL="628650" lvl="1" indent="-171450"/>
            <a:r>
              <a:rPr lang="en-US" sz="1100" b="1" dirty="0"/>
              <a:t>Parameter Server</a:t>
            </a:r>
          </a:p>
          <a:p>
            <a:pPr marL="628650" lvl="1" indent="-171450"/>
            <a:r>
              <a:rPr lang="en-US" sz="1100" b="1" dirty="0"/>
              <a:t>Writing a Publisher and Subscriber</a:t>
            </a:r>
          </a:p>
          <a:p>
            <a:pPr marL="628650" lvl="1" indent="-171450"/>
            <a:r>
              <a:rPr lang="en-US" sz="1100" b="1" dirty="0"/>
              <a:t>Lab Assignment 3</a:t>
            </a:r>
          </a:p>
          <a:p>
            <a:pPr lvl="1"/>
            <a:endParaRPr lang="en-US" sz="1100" dirty="0"/>
          </a:p>
        </p:txBody>
      </p:sp>
      <p:sp>
        <p:nvSpPr>
          <p:cNvPr id="4" name="Rectangle 3"/>
          <p:cNvSpPr/>
          <p:nvPr/>
        </p:nvSpPr>
        <p:spPr>
          <a:xfrm>
            <a:off x="5853529" y="1179522"/>
            <a:ext cx="4596441" cy="5678478"/>
          </a:xfrm>
          <a:prstGeom prst="rect">
            <a:avLst/>
          </a:prstGeom>
        </p:spPr>
        <p:txBody>
          <a:bodyPr wrap="square">
            <a:spAutoFit/>
          </a:bodyPr>
          <a:lstStyle/>
          <a:p>
            <a:endParaRPr lang="en-US" sz="1100" dirty="0"/>
          </a:p>
          <a:p>
            <a:pPr lvl="1"/>
            <a:endParaRPr lang="en-US" sz="1100" dirty="0"/>
          </a:p>
          <a:p>
            <a:pPr marL="171450" indent="-171450">
              <a:buFont typeface="Arial" panose="020B0604020202020204" pitchFamily="34" charset="0"/>
              <a:buChar char="•"/>
            </a:pPr>
            <a:r>
              <a:rPr lang="en-US" sz="1100" b="1" dirty="0"/>
              <a:t>Lecture 4 - (Spring - Week 5)</a:t>
            </a:r>
          </a:p>
          <a:p>
            <a:pPr marL="628650" lvl="1" indent="-171450">
              <a:buFont typeface="Arial" panose="020B0604020202020204" pitchFamily="34" charset="0"/>
              <a:buChar char="•"/>
            </a:pPr>
            <a:r>
              <a:rPr lang="en-US" sz="1100" dirty="0"/>
              <a:t>ROS Services and Messages</a:t>
            </a:r>
          </a:p>
          <a:p>
            <a:pPr marL="628650" lvl="1" indent="-171450">
              <a:buFont typeface="Arial" panose="020B0604020202020204" pitchFamily="34" charset="0"/>
              <a:buChar char="•"/>
            </a:pPr>
            <a:r>
              <a:rPr lang="en-US" sz="1100" dirty="0"/>
              <a:t>ROS Action</a:t>
            </a:r>
          </a:p>
          <a:p>
            <a:pPr marL="628650" lvl="1" indent="-171450">
              <a:buFont typeface="Arial" panose="020B0604020202020204" pitchFamily="34" charset="0"/>
              <a:buChar char="•"/>
            </a:pPr>
            <a:r>
              <a:rPr lang="en-US" sz="1100" dirty="0"/>
              <a:t>Writing a Service and Client</a:t>
            </a:r>
          </a:p>
          <a:p>
            <a:pPr marL="628650" lvl="1" indent="-171450">
              <a:buFont typeface="Arial" panose="020B0604020202020204" pitchFamily="34" charset="0"/>
              <a:buChar char="•"/>
            </a:pPr>
            <a:r>
              <a:rPr lang="en-US" sz="1100" dirty="0"/>
              <a:t>ROS .bag file</a:t>
            </a:r>
          </a:p>
          <a:p>
            <a:pPr marL="628650" lvl="1" indent="-171450">
              <a:buFont typeface="Arial" panose="020B0604020202020204" pitchFamily="34" charset="0"/>
              <a:buChar char="•"/>
            </a:pPr>
            <a:r>
              <a:rPr lang="en-US" sz="1100" dirty="0"/>
              <a:t>Lab Assignment 4</a:t>
            </a:r>
          </a:p>
          <a:p>
            <a:pPr marL="628650" lvl="1"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Lecture 5 - (Spring - Week 6)</a:t>
            </a:r>
          </a:p>
          <a:p>
            <a:pPr marL="628650" lvl="1" indent="-171450">
              <a:buFont typeface="Arial" panose="020B0604020202020204" pitchFamily="34" charset="0"/>
              <a:buChar char="•"/>
            </a:pPr>
            <a:r>
              <a:rPr lang="en-US" sz="1100" dirty="0"/>
              <a:t>URDF</a:t>
            </a:r>
          </a:p>
          <a:p>
            <a:pPr marL="628650" lvl="1" indent="-171450">
              <a:buFont typeface="Arial" panose="020B0604020202020204" pitchFamily="34" charset="0"/>
              <a:buChar char="•"/>
            </a:pPr>
            <a:r>
              <a:rPr lang="en-US" sz="1100" dirty="0"/>
              <a:t>TF</a:t>
            </a:r>
          </a:p>
          <a:p>
            <a:pPr marL="628650" lvl="1" indent="-171450">
              <a:buFont typeface="Arial" panose="020B0604020202020204" pitchFamily="34" charset="0"/>
              <a:buChar char="•"/>
            </a:pPr>
            <a:r>
              <a:rPr lang="en-US" sz="1100" dirty="0"/>
              <a:t>Getting started with </a:t>
            </a:r>
            <a:r>
              <a:rPr lang="en-US" sz="1100" dirty="0" err="1"/>
              <a:t>Turtlebot</a:t>
            </a:r>
            <a:endParaRPr lang="en-US" sz="1100" dirty="0"/>
          </a:p>
          <a:p>
            <a:pPr marL="628650" lvl="1" indent="-171450">
              <a:buFont typeface="Arial" panose="020B0604020202020204" pitchFamily="34" charset="0"/>
              <a:buChar char="•"/>
            </a:pPr>
            <a:r>
              <a:rPr lang="en-US" sz="1100" dirty="0"/>
              <a:t>ROS on Raspberry Pi</a:t>
            </a:r>
          </a:p>
          <a:p>
            <a:pPr marL="628650" lvl="1" indent="-171450">
              <a:buFont typeface="Arial" panose="020B0604020202020204" pitchFamily="34" charset="0"/>
              <a:buChar char="•"/>
            </a:pPr>
            <a:r>
              <a:rPr lang="en-US" sz="1100" dirty="0"/>
              <a:t>Lab Assignment 5</a:t>
            </a:r>
          </a:p>
          <a:p>
            <a:pPr marL="628650" lvl="1"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dirty="0"/>
              <a:t>Lecture 6 - (Spring - Week 7)</a:t>
            </a:r>
            <a:endParaRPr lang="en-US" sz="1100" dirty="0"/>
          </a:p>
          <a:p>
            <a:pPr marL="628650" lvl="1" indent="-171450">
              <a:buFont typeface="Arial" panose="020B0604020202020204" pitchFamily="34" charset="0"/>
              <a:buChar char="•"/>
            </a:pPr>
            <a:r>
              <a:rPr lang="en-US" sz="1100" dirty="0" err="1"/>
              <a:t>MoveIt</a:t>
            </a:r>
            <a:endParaRPr lang="en-US" sz="1100" dirty="0"/>
          </a:p>
          <a:p>
            <a:pPr marL="628650" lvl="1" indent="-171450">
              <a:buFont typeface="Arial" panose="020B0604020202020204" pitchFamily="34" charset="0"/>
              <a:buChar char="•"/>
            </a:pPr>
            <a:r>
              <a:rPr lang="en-US" sz="1100" dirty="0"/>
              <a:t>Creating </a:t>
            </a:r>
            <a:r>
              <a:rPr lang="en-US" sz="1100" dirty="0" err="1"/>
              <a:t>Vikingbot</a:t>
            </a:r>
            <a:r>
              <a:rPr lang="en-US" sz="1100" dirty="0"/>
              <a:t> URDF</a:t>
            </a:r>
          </a:p>
          <a:p>
            <a:pPr marL="628650" lvl="1" indent="-171450">
              <a:buFont typeface="Arial" panose="020B0604020202020204" pitchFamily="34" charset="0"/>
              <a:buChar char="•"/>
            </a:pPr>
            <a:r>
              <a:rPr lang="en-US" sz="1100" dirty="0" err="1"/>
              <a:t>Robot_State_Publisher</a:t>
            </a:r>
            <a:endParaRPr lang="en-US" sz="1100" dirty="0"/>
          </a:p>
          <a:p>
            <a:pPr marL="628650" lvl="1" indent="-171450">
              <a:buFont typeface="Arial" panose="020B0604020202020204" pitchFamily="34" charset="0"/>
              <a:buChar char="•"/>
            </a:pPr>
            <a:r>
              <a:rPr lang="en-US" sz="1100" dirty="0" err="1"/>
              <a:t>Joint_State_Publisher</a:t>
            </a:r>
            <a:endParaRPr lang="en-US" sz="1100" dirty="0"/>
          </a:p>
          <a:p>
            <a:pPr marL="628650" lvl="1" indent="-171450">
              <a:buFont typeface="Arial" panose="020B0604020202020204" pitchFamily="34" charset="0"/>
              <a:buChar char="•"/>
            </a:pPr>
            <a:r>
              <a:rPr lang="en-US" sz="1100" dirty="0"/>
              <a:t>Lab Assignment 6</a:t>
            </a:r>
          </a:p>
          <a:p>
            <a:pPr lvl="1"/>
            <a:endParaRPr lang="en-US" sz="1100" dirty="0"/>
          </a:p>
          <a:p>
            <a:pPr marL="171450" indent="-171450">
              <a:buFont typeface="Arial" panose="020B0604020202020204" pitchFamily="34" charset="0"/>
              <a:buChar char="•"/>
            </a:pPr>
            <a:r>
              <a:rPr lang="en-US" sz="1100" b="1" dirty="0"/>
              <a:t>Lecture 7 - (Spring - Week 8)</a:t>
            </a:r>
          </a:p>
          <a:p>
            <a:pPr marL="628650" lvl="1" indent="-171450">
              <a:buFont typeface="Arial" panose="020B0604020202020204" pitchFamily="34" charset="0"/>
              <a:buChar char="•"/>
            </a:pPr>
            <a:r>
              <a:rPr lang="en-US" sz="1100" dirty="0"/>
              <a:t>Gazebo</a:t>
            </a:r>
          </a:p>
          <a:p>
            <a:pPr marL="628650" lvl="1" indent="-171450">
              <a:buFont typeface="Arial" panose="020B0604020202020204" pitchFamily="34" charset="0"/>
              <a:buChar char="•"/>
            </a:pPr>
            <a:r>
              <a:rPr lang="en-US" sz="1100" dirty="0"/>
              <a:t>Creating a Simple </a:t>
            </a:r>
            <a:r>
              <a:rPr lang="en-US" sz="1100" dirty="0" err="1"/>
              <a:t>Vikingbot</a:t>
            </a:r>
            <a:r>
              <a:rPr lang="en-US" sz="1100" dirty="0"/>
              <a:t> Simulation</a:t>
            </a:r>
          </a:p>
          <a:p>
            <a:pPr marL="628650" lvl="1" indent="-171450">
              <a:buFont typeface="Arial" panose="020B0604020202020204" pitchFamily="34" charset="0"/>
              <a:buChar char="•"/>
            </a:pPr>
            <a:r>
              <a:rPr lang="en-US" sz="1100" dirty="0"/>
              <a:t>Lab Assignment 7</a:t>
            </a:r>
          </a:p>
          <a:p>
            <a:pPr lvl="1"/>
            <a:endParaRPr lang="en-US" sz="1100" dirty="0"/>
          </a:p>
          <a:p>
            <a:pPr marL="171450" indent="-171450">
              <a:buFont typeface="Arial" panose="020B0604020202020204" pitchFamily="34" charset="0"/>
              <a:buChar char="•"/>
            </a:pPr>
            <a:r>
              <a:rPr lang="en-US" sz="1100" b="1" dirty="0"/>
              <a:t>Spring Week 9 - 10 </a:t>
            </a:r>
          </a:p>
          <a:p>
            <a:pPr marL="628650" lvl="1" indent="-171450">
              <a:buFont typeface="Arial" panose="020B0604020202020204" pitchFamily="34" charset="0"/>
              <a:buChar char="•"/>
            </a:pPr>
            <a:r>
              <a:rPr lang="en-US" sz="1100" b="1" dirty="0" err="1"/>
              <a:t>Turtlebot</a:t>
            </a:r>
            <a:r>
              <a:rPr lang="en-US" sz="1100" b="1" dirty="0"/>
              <a:t> - </a:t>
            </a:r>
            <a:r>
              <a:rPr lang="en-US" sz="1100" b="1" dirty="0" err="1"/>
              <a:t>Vikingbot</a:t>
            </a:r>
            <a:r>
              <a:rPr lang="en-US" sz="1100" b="1" dirty="0"/>
              <a:t> Project</a:t>
            </a:r>
          </a:p>
          <a:p>
            <a:pPr marL="628650" lvl="1" indent="-171450">
              <a:buFont typeface="Arial" panose="020B0604020202020204" pitchFamily="34" charset="0"/>
              <a:buChar char="•"/>
            </a:pPr>
            <a:endParaRPr lang="en-US" sz="1100" dirty="0"/>
          </a:p>
          <a:p>
            <a:endParaRPr lang="en-US" sz="1100" b="1" dirty="0"/>
          </a:p>
          <a:p>
            <a:pPr marL="628650" lvl="1" indent="-171450">
              <a:buFont typeface="Arial" panose="020B0604020202020204" pitchFamily="34" charset="0"/>
              <a:buChar char="•"/>
            </a:pPr>
            <a:endParaRPr lang="en-US" sz="11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152727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7" name="Ink 6"/>
              <p14:cNvContentPartPr/>
              <p14:nvPr/>
            </p14:nvContentPartPr>
            <p14:xfrm>
              <a:off x="2209662" y="2607042"/>
              <a:ext cx="1758240" cy="1361006"/>
            </p14:xfrm>
          </p:contentPart>
        </mc:Choice>
        <mc:Fallback xmlns="">
          <p:pic>
            <p:nvPicPr>
              <p:cNvPr id="7" name="Ink 6"/>
              <p:cNvPicPr/>
              <p:nvPr/>
            </p:nvPicPr>
            <p:blipFill>
              <a:blip r:embed="rId4"/>
              <a:stretch>
                <a:fillRect/>
              </a:stretch>
            </p:blipFill>
            <p:spPr>
              <a:xfrm>
                <a:off x="2199222" y="2596603"/>
                <a:ext cx="1778400" cy="1381164"/>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9" name="Ink 38"/>
              <p14:cNvContentPartPr/>
              <p14:nvPr/>
            </p14:nvContentPartPr>
            <p14:xfrm>
              <a:off x="2520042" y="2084459"/>
              <a:ext cx="11109" cy="555429"/>
            </p14:xfrm>
          </p:contentPart>
        </mc:Choice>
        <mc:Fallback xmlns="">
          <p:pic>
            <p:nvPicPr>
              <p:cNvPr id="39" name="Ink 38"/>
              <p:cNvPicPr/>
              <p:nvPr/>
            </p:nvPicPr>
            <p:blipFill>
              <a:blip r:embed="rId6"/>
              <a:stretch>
                <a:fillRect/>
              </a:stretch>
            </p:blipFill>
            <p:spPr>
              <a:xfrm>
                <a:off x="2509650" y="2074020"/>
                <a:ext cx="31177" cy="57558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2" name="Ink 131"/>
              <p14:cNvContentPartPr/>
              <p14:nvPr/>
            </p14:nvContentPartPr>
            <p14:xfrm>
              <a:off x="712739" y="2204031"/>
              <a:ext cx="522720" cy="1018080"/>
            </p14:xfrm>
          </p:contentPart>
        </mc:Choice>
        <mc:Fallback xmlns="">
          <p:pic>
            <p:nvPicPr>
              <p:cNvPr id="132" name="Ink 131"/>
              <p:cNvPicPr/>
              <p:nvPr/>
            </p:nvPicPr>
            <p:blipFill>
              <a:blip r:embed="rId8"/>
              <a:stretch>
                <a:fillRect/>
              </a:stretch>
            </p:blipFill>
            <p:spPr>
              <a:xfrm>
                <a:off x="702299" y="2193591"/>
                <a:ext cx="542880" cy="103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3" name="Ink 132"/>
              <p14:cNvContentPartPr/>
              <p14:nvPr/>
            </p14:nvContentPartPr>
            <p14:xfrm>
              <a:off x="136019" y="2966511"/>
              <a:ext cx="1845000" cy="2166222"/>
            </p14:xfrm>
          </p:contentPart>
        </mc:Choice>
        <mc:Fallback xmlns="">
          <p:pic>
            <p:nvPicPr>
              <p:cNvPr id="133" name="Ink 132"/>
              <p:cNvPicPr/>
              <p:nvPr/>
            </p:nvPicPr>
            <p:blipFill>
              <a:blip r:embed="rId10"/>
              <a:stretch>
                <a:fillRect/>
              </a:stretch>
            </p:blipFill>
            <p:spPr>
              <a:xfrm>
                <a:off x="125579" y="2956071"/>
                <a:ext cx="1865160" cy="2186383"/>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4" name="Ink 153"/>
              <p14:cNvContentPartPr/>
              <p14:nvPr/>
            </p14:nvContentPartPr>
            <p14:xfrm>
              <a:off x="3412019" y="2193231"/>
              <a:ext cx="240120" cy="446760"/>
            </p14:xfrm>
          </p:contentPart>
        </mc:Choice>
        <mc:Fallback xmlns="">
          <p:pic>
            <p:nvPicPr>
              <p:cNvPr id="154" name="Ink 153"/>
              <p:cNvPicPr/>
              <p:nvPr/>
            </p:nvPicPr>
            <p:blipFill>
              <a:blip r:embed="rId12"/>
              <a:stretch>
                <a:fillRect/>
              </a:stretch>
            </p:blipFill>
            <p:spPr>
              <a:xfrm>
                <a:off x="3401579" y="2182791"/>
                <a:ext cx="26028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7" name="Ink 156"/>
              <p14:cNvContentPartPr/>
              <p14:nvPr/>
            </p14:nvContentPartPr>
            <p14:xfrm>
              <a:off x="4713368" y="2454539"/>
              <a:ext cx="1861714" cy="1453577"/>
            </p14:xfrm>
          </p:contentPart>
        </mc:Choice>
        <mc:Fallback xmlns="">
          <p:pic>
            <p:nvPicPr>
              <p:cNvPr id="157" name="Ink 156"/>
              <p:cNvPicPr/>
              <p:nvPr/>
            </p:nvPicPr>
            <p:blipFill>
              <a:blip r:embed="rId14"/>
              <a:stretch>
                <a:fillRect/>
              </a:stretch>
            </p:blipFill>
            <p:spPr>
              <a:xfrm>
                <a:off x="4702929" y="2444100"/>
                <a:ext cx="1881872" cy="147373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8" name="Ink 177"/>
              <p14:cNvContentPartPr/>
              <p14:nvPr/>
            </p14:nvContentPartPr>
            <p14:xfrm>
              <a:off x="4991082" y="2019248"/>
              <a:ext cx="310423" cy="566331"/>
            </p14:xfrm>
          </p:contentPart>
        </mc:Choice>
        <mc:Fallback xmlns="">
          <p:pic>
            <p:nvPicPr>
              <p:cNvPr id="178" name="Ink 177"/>
              <p:cNvPicPr/>
              <p:nvPr/>
            </p:nvPicPr>
            <p:blipFill>
              <a:blip r:embed="rId16"/>
              <a:stretch>
                <a:fillRect/>
              </a:stretch>
            </p:blipFill>
            <p:spPr>
              <a:xfrm>
                <a:off x="4980639" y="2008807"/>
                <a:ext cx="330590" cy="58649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8" name="Ink 197"/>
              <p14:cNvContentPartPr/>
              <p14:nvPr/>
            </p14:nvContentPartPr>
            <p14:xfrm>
              <a:off x="386219" y="152391"/>
              <a:ext cx="11653457" cy="3537565"/>
            </p14:xfrm>
          </p:contentPart>
        </mc:Choice>
        <mc:Fallback xmlns="">
          <p:pic>
            <p:nvPicPr>
              <p:cNvPr id="198" name="Ink 197"/>
              <p:cNvPicPr/>
              <p:nvPr/>
            </p:nvPicPr>
            <p:blipFill>
              <a:blip r:embed="rId18"/>
              <a:stretch>
                <a:fillRect/>
              </a:stretch>
            </p:blipFill>
            <p:spPr>
              <a:xfrm>
                <a:off x="375779" y="141950"/>
                <a:ext cx="11673617" cy="3557726"/>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14" name="Ink 213"/>
              <p14:cNvContentPartPr/>
              <p14:nvPr/>
            </p14:nvContentPartPr>
            <p14:xfrm>
              <a:off x="8229445" y="2193231"/>
              <a:ext cx="1801800" cy="1567800"/>
            </p14:xfrm>
          </p:contentPart>
        </mc:Choice>
        <mc:Fallback xmlns="">
          <p:pic>
            <p:nvPicPr>
              <p:cNvPr id="214" name="Ink 213"/>
              <p:cNvPicPr/>
              <p:nvPr/>
            </p:nvPicPr>
            <p:blipFill>
              <a:blip r:embed="rId20"/>
              <a:stretch>
                <a:fillRect/>
              </a:stretch>
            </p:blipFill>
            <p:spPr>
              <a:xfrm>
                <a:off x="8219005" y="2182791"/>
                <a:ext cx="1821960" cy="15879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49" name="Ink 248"/>
              <p14:cNvContentPartPr/>
              <p14:nvPr/>
            </p14:nvContentPartPr>
            <p14:xfrm>
              <a:off x="8425182" y="2410980"/>
              <a:ext cx="1311840" cy="1104840"/>
            </p14:xfrm>
          </p:contentPart>
        </mc:Choice>
        <mc:Fallback xmlns="">
          <p:pic>
            <p:nvPicPr>
              <p:cNvPr id="249" name="Ink 248"/>
              <p:cNvPicPr/>
              <p:nvPr/>
            </p:nvPicPr>
            <p:blipFill>
              <a:blip r:embed="rId22"/>
              <a:stretch>
                <a:fillRect/>
              </a:stretch>
            </p:blipFill>
            <p:spPr>
              <a:xfrm>
                <a:off x="8414742" y="2400540"/>
                <a:ext cx="1332000" cy="1125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59" name="Ink 258"/>
              <p14:cNvContentPartPr/>
              <p14:nvPr/>
            </p14:nvContentPartPr>
            <p14:xfrm>
              <a:off x="6030659" y="1981036"/>
              <a:ext cx="261360" cy="484355"/>
            </p14:xfrm>
          </p:contentPart>
        </mc:Choice>
        <mc:Fallback xmlns="">
          <p:pic>
            <p:nvPicPr>
              <p:cNvPr id="259" name="Ink 258"/>
              <p:cNvPicPr/>
              <p:nvPr/>
            </p:nvPicPr>
            <p:blipFill>
              <a:blip r:embed="rId24"/>
              <a:stretch>
                <a:fillRect/>
              </a:stretch>
            </p:blipFill>
            <p:spPr>
              <a:xfrm>
                <a:off x="6020219" y="1970600"/>
                <a:ext cx="281520" cy="504506"/>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68" name="Ink 267"/>
              <p14:cNvContentPartPr/>
              <p14:nvPr/>
            </p14:nvContentPartPr>
            <p14:xfrm>
              <a:off x="8501656" y="1964580"/>
              <a:ext cx="272366" cy="359177"/>
            </p14:xfrm>
          </p:contentPart>
        </mc:Choice>
        <mc:Fallback xmlns="">
          <p:pic>
            <p:nvPicPr>
              <p:cNvPr id="268" name="Ink 267"/>
              <p:cNvPicPr/>
              <p:nvPr/>
            </p:nvPicPr>
            <p:blipFill>
              <a:blip r:embed="rId26"/>
              <a:stretch>
                <a:fillRect/>
              </a:stretch>
            </p:blipFill>
            <p:spPr>
              <a:xfrm>
                <a:off x="8491222" y="1954153"/>
                <a:ext cx="292515" cy="37931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73" name="Ink 272"/>
              <p14:cNvContentPartPr/>
              <p14:nvPr/>
            </p14:nvContentPartPr>
            <p14:xfrm>
              <a:off x="9486771" y="1872111"/>
              <a:ext cx="190697" cy="343132"/>
            </p14:xfrm>
          </p:contentPart>
        </mc:Choice>
        <mc:Fallback xmlns="">
          <p:pic>
            <p:nvPicPr>
              <p:cNvPr id="273" name="Ink 272"/>
              <p:cNvPicPr/>
              <p:nvPr/>
            </p:nvPicPr>
            <p:blipFill>
              <a:blip r:embed="rId28"/>
              <a:stretch>
                <a:fillRect/>
              </a:stretch>
            </p:blipFill>
            <p:spPr>
              <a:xfrm>
                <a:off x="9476337" y="1861669"/>
                <a:ext cx="210846" cy="363295"/>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75" name="Ink 274"/>
              <p14:cNvContentPartPr/>
              <p14:nvPr/>
            </p14:nvContentPartPr>
            <p14:xfrm>
              <a:off x="5023739" y="3314836"/>
              <a:ext cx="1159663" cy="364680"/>
            </p14:xfrm>
          </p:contentPart>
        </mc:Choice>
        <mc:Fallback xmlns="">
          <p:pic>
            <p:nvPicPr>
              <p:cNvPr id="275" name="Ink 274"/>
              <p:cNvPicPr/>
              <p:nvPr/>
            </p:nvPicPr>
            <p:blipFill>
              <a:blip r:embed="rId30"/>
              <a:stretch>
                <a:fillRect/>
              </a:stretch>
            </p:blipFill>
            <p:spPr>
              <a:xfrm>
                <a:off x="5013298" y="3304396"/>
                <a:ext cx="1179825"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83" name="Ink 282"/>
              <p14:cNvContentPartPr/>
              <p14:nvPr/>
            </p14:nvContentPartPr>
            <p14:xfrm>
              <a:off x="11386328" y="1676322"/>
              <a:ext cx="43817" cy="457509"/>
            </p14:xfrm>
          </p:contentPart>
        </mc:Choice>
        <mc:Fallback xmlns="">
          <p:pic>
            <p:nvPicPr>
              <p:cNvPr id="283" name="Ink 282"/>
              <p:cNvPicPr/>
              <p:nvPr/>
            </p:nvPicPr>
            <p:blipFill>
              <a:blip r:embed="rId32"/>
              <a:stretch>
                <a:fillRect/>
              </a:stretch>
            </p:blipFill>
            <p:spPr>
              <a:xfrm>
                <a:off x="11375912" y="1665883"/>
                <a:ext cx="63930" cy="477667"/>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7" name="Ink 286"/>
              <p14:cNvContentPartPr/>
              <p14:nvPr/>
            </p14:nvContentPartPr>
            <p14:xfrm>
              <a:off x="10515539" y="1991888"/>
              <a:ext cx="1415160" cy="1682125"/>
            </p14:xfrm>
          </p:contentPart>
        </mc:Choice>
        <mc:Fallback xmlns="">
          <p:pic>
            <p:nvPicPr>
              <p:cNvPr id="287" name="Ink 286"/>
              <p:cNvPicPr/>
              <p:nvPr/>
            </p:nvPicPr>
            <p:blipFill>
              <a:blip r:embed="rId34"/>
              <a:stretch>
                <a:fillRect/>
              </a:stretch>
            </p:blipFill>
            <p:spPr>
              <a:xfrm>
                <a:off x="10505099" y="1981447"/>
                <a:ext cx="1435320" cy="1702287"/>
              </a:xfrm>
              <a:prstGeom prst="rect">
                <a:avLst/>
              </a:prstGeom>
            </p:spPr>
          </p:pic>
        </mc:Fallback>
      </mc:AlternateContent>
      <p:pic>
        <p:nvPicPr>
          <p:cNvPr id="336" name="Picture 335"/>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9398287" y="6071547"/>
            <a:ext cx="2632375" cy="705394"/>
          </a:xfrm>
          <a:prstGeom prst="rect">
            <a:avLst/>
          </a:prstGeom>
        </p:spPr>
      </p:pic>
      <mc:AlternateContent xmlns:mc="http://schemas.openxmlformats.org/markup-compatibility/2006" xmlns:p14="http://schemas.microsoft.com/office/powerpoint/2010/main">
        <mc:Choice Requires="p14">
          <p:contentPart p14:bwMode="auto" r:id="rId36">
            <p14:nvContentPartPr>
              <p14:cNvPr id="2" name="Ink 1"/>
              <p14:cNvContentPartPr/>
              <p14:nvPr/>
            </p14:nvContentPartPr>
            <p14:xfrm>
              <a:off x="3790080" y="4398120"/>
              <a:ext cx="8218080" cy="1267920"/>
            </p14:xfrm>
          </p:contentPart>
        </mc:Choice>
        <mc:Fallback xmlns="">
          <p:pic>
            <p:nvPicPr>
              <p:cNvPr id="2" name="Ink 1"/>
              <p:cNvPicPr/>
              <p:nvPr/>
            </p:nvPicPr>
            <p:blipFill>
              <a:blip r:embed="rId37"/>
              <a:stretch>
                <a:fillRect/>
              </a:stretch>
            </p:blipFill>
            <p:spPr>
              <a:xfrm>
                <a:off x="3780720" y="4388760"/>
                <a:ext cx="8236800" cy="1286640"/>
              </a:xfrm>
              <a:prstGeom prst="rect">
                <a:avLst/>
              </a:prstGeom>
            </p:spPr>
          </p:pic>
        </mc:Fallback>
      </mc:AlternateContent>
    </p:spTree>
    <p:extLst>
      <p:ext uri="{BB962C8B-B14F-4D97-AF65-F5344CB8AC3E}">
        <p14:creationId xmlns:p14="http://schemas.microsoft.com/office/powerpoint/2010/main" val="1528779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4733" y="464883"/>
            <a:ext cx="10386472" cy="6393117"/>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121772" y="706931"/>
              <a:ext cx="415132" cy="684000"/>
            </p14:xfrm>
          </p:contentPart>
        </mc:Choice>
        <mc:Fallback xmlns="">
          <p:pic>
            <p:nvPicPr>
              <p:cNvPr id="6" name="Ink 5"/>
              <p:cNvPicPr/>
              <p:nvPr/>
            </p:nvPicPr>
            <p:blipFill>
              <a:blip r:embed="rId4"/>
              <a:stretch>
                <a:fillRect/>
              </a:stretch>
            </p:blipFill>
            <p:spPr>
              <a:xfrm>
                <a:off x="1111331" y="696491"/>
                <a:ext cx="435295" cy="704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929635" y="614565"/>
              <a:ext cx="1052846" cy="776366"/>
            </p14:xfrm>
          </p:contentPart>
        </mc:Choice>
        <mc:Fallback xmlns="">
          <p:pic>
            <p:nvPicPr>
              <p:cNvPr id="8" name="Ink 7"/>
              <p:cNvPicPr/>
              <p:nvPr/>
            </p:nvPicPr>
            <p:blipFill>
              <a:blip r:embed="rId6"/>
              <a:stretch>
                <a:fillRect/>
              </a:stretch>
            </p:blipFill>
            <p:spPr>
              <a:xfrm>
                <a:off x="908038" y="592969"/>
                <a:ext cx="1096040" cy="819557"/>
              </a:xfrm>
              <a:prstGeom prst="rect">
                <a:avLst/>
              </a:prstGeom>
            </p:spPr>
          </p:pic>
        </mc:Fallback>
      </mc:AlternateContent>
    </p:spTree>
    <p:extLst>
      <p:ext uri="{BB962C8B-B14F-4D97-AF65-F5344CB8AC3E}">
        <p14:creationId xmlns:p14="http://schemas.microsoft.com/office/powerpoint/2010/main" val="3811869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2</a:t>
            </a:r>
            <a:endParaRPr lang="en-US" dirty="0"/>
          </a:p>
        </p:txBody>
      </p:sp>
      <mc:AlternateContent xmlns:mc="http://schemas.openxmlformats.org/markup-compatibility/2006" xmlns:p14="http://schemas.microsoft.com/office/powerpoint/2010/main">
        <mc:Choice Requires="p14">
          <p:contentPart p14:bwMode="auto" r:id="rId2">
            <p14:nvContentPartPr>
              <p14:cNvPr id="6" name="Ink 5"/>
              <p14:cNvContentPartPr/>
              <p14:nvPr/>
            </p14:nvContentPartPr>
            <p14:xfrm>
              <a:off x="1894053" y="2285853"/>
              <a:ext cx="2901189" cy="2193738"/>
            </p14:xfrm>
          </p:contentPart>
        </mc:Choice>
        <mc:Fallback xmlns="">
          <p:pic>
            <p:nvPicPr>
              <p:cNvPr id="6" name="Ink 5"/>
              <p:cNvPicPr/>
              <p:nvPr/>
            </p:nvPicPr>
            <p:blipFill>
              <a:blip r:embed="rId3"/>
              <a:stretch>
                <a:fillRect/>
              </a:stretch>
            </p:blipFill>
            <p:spPr>
              <a:xfrm>
                <a:off x="1889013" y="2280813"/>
                <a:ext cx="2911269" cy="220381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8" name="Ink 27"/>
              <p14:cNvContentPartPr/>
              <p14:nvPr/>
            </p14:nvContentPartPr>
            <p14:xfrm>
              <a:off x="1409596" y="4185419"/>
              <a:ext cx="598835" cy="174446"/>
            </p14:xfrm>
          </p:contentPart>
        </mc:Choice>
        <mc:Fallback xmlns="">
          <p:pic>
            <p:nvPicPr>
              <p:cNvPr id="28" name="Ink 27"/>
              <p:cNvPicPr/>
              <p:nvPr/>
            </p:nvPicPr>
            <p:blipFill>
              <a:blip r:embed="rId5"/>
              <a:stretch>
                <a:fillRect/>
              </a:stretch>
            </p:blipFill>
            <p:spPr>
              <a:xfrm>
                <a:off x="1404555" y="4180383"/>
                <a:ext cx="608918" cy="18451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9" name="Ink 28"/>
              <p14:cNvContentPartPr/>
              <p14:nvPr/>
            </p14:nvContentPartPr>
            <p14:xfrm>
              <a:off x="1883151" y="4076596"/>
              <a:ext cx="212502" cy="272366"/>
            </p14:xfrm>
          </p:contentPart>
        </mc:Choice>
        <mc:Fallback xmlns="">
          <p:pic>
            <p:nvPicPr>
              <p:cNvPr id="29" name="Ink 28"/>
              <p:cNvPicPr/>
              <p:nvPr/>
            </p:nvPicPr>
            <p:blipFill>
              <a:blip r:embed="rId7"/>
              <a:stretch>
                <a:fillRect/>
              </a:stretch>
            </p:blipFill>
            <p:spPr>
              <a:xfrm>
                <a:off x="1878109" y="4071559"/>
                <a:ext cx="222587" cy="2824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8" name="Ink 37"/>
              <p14:cNvContentPartPr/>
              <p14:nvPr/>
            </p14:nvContentPartPr>
            <p14:xfrm>
              <a:off x="206785" y="2732253"/>
              <a:ext cx="1779840" cy="1899720"/>
            </p14:xfrm>
          </p:contentPart>
        </mc:Choice>
        <mc:Fallback xmlns="">
          <p:pic>
            <p:nvPicPr>
              <p:cNvPr id="38" name="Ink 37"/>
              <p:cNvPicPr/>
              <p:nvPr/>
            </p:nvPicPr>
            <p:blipFill>
              <a:blip r:embed="rId9"/>
              <a:stretch>
                <a:fillRect/>
              </a:stretch>
            </p:blipFill>
            <p:spPr>
              <a:xfrm>
                <a:off x="201745" y="2727213"/>
                <a:ext cx="1789920" cy="1909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7" name="Ink 56"/>
              <p14:cNvContentPartPr/>
              <p14:nvPr/>
            </p14:nvContentPartPr>
            <p14:xfrm>
              <a:off x="4419402" y="2378425"/>
              <a:ext cx="1241280" cy="305074"/>
            </p14:xfrm>
          </p:contentPart>
        </mc:Choice>
        <mc:Fallback xmlns="">
          <p:pic>
            <p:nvPicPr>
              <p:cNvPr id="57" name="Ink 56"/>
              <p:cNvPicPr/>
              <p:nvPr/>
            </p:nvPicPr>
            <p:blipFill>
              <a:blip r:embed="rId11"/>
              <a:stretch>
                <a:fillRect/>
              </a:stretch>
            </p:blipFill>
            <p:spPr>
              <a:xfrm>
                <a:off x="4414362" y="2373382"/>
                <a:ext cx="1251360" cy="31515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0" name="Ink 59"/>
              <p14:cNvContentPartPr/>
              <p14:nvPr/>
            </p14:nvContentPartPr>
            <p14:xfrm>
              <a:off x="4615448" y="3015316"/>
              <a:ext cx="1148708" cy="288617"/>
            </p14:xfrm>
          </p:contentPart>
        </mc:Choice>
        <mc:Fallback xmlns="">
          <p:pic>
            <p:nvPicPr>
              <p:cNvPr id="60" name="Ink 59"/>
              <p:cNvPicPr/>
              <p:nvPr/>
            </p:nvPicPr>
            <p:blipFill>
              <a:blip r:embed="rId13"/>
              <a:stretch>
                <a:fillRect/>
              </a:stretch>
            </p:blipFill>
            <p:spPr>
              <a:xfrm>
                <a:off x="4610408" y="3010278"/>
                <a:ext cx="1158788" cy="29869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1" name="Ink 60"/>
              <p14:cNvContentPartPr/>
              <p14:nvPr/>
            </p14:nvContentPartPr>
            <p14:xfrm>
              <a:off x="4756979" y="3700962"/>
              <a:ext cx="1116000" cy="277714"/>
            </p14:xfrm>
          </p:contentPart>
        </mc:Choice>
        <mc:Fallback xmlns="">
          <p:pic>
            <p:nvPicPr>
              <p:cNvPr id="61" name="Ink 60"/>
              <p:cNvPicPr/>
              <p:nvPr/>
            </p:nvPicPr>
            <p:blipFill>
              <a:blip r:embed="rId15"/>
              <a:stretch>
                <a:fillRect/>
              </a:stretch>
            </p:blipFill>
            <p:spPr>
              <a:xfrm>
                <a:off x="4751939" y="3695919"/>
                <a:ext cx="1126080" cy="287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2" name="Ink 61"/>
              <p14:cNvContentPartPr/>
              <p14:nvPr/>
            </p14:nvContentPartPr>
            <p14:xfrm>
              <a:off x="1229905" y="2775813"/>
              <a:ext cx="751526" cy="250406"/>
            </p14:xfrm>
          </p:contentPart>
        </mc:Choice>
        <mc:Fallback xmlns="">
          <p:pic>
            <p:nvPicPr>
              <p:cNvPr id="62" name="Ink 61"/>
              <p:cNvPicPr/>
              <p:nvPr/>
            </p:nvPicPr>
            <p:blipFill>
              <a:blip r:embed="rId17"/>
              <a:stretch>
                <a:fillRect/>
              </a:stretch>
            </p:blipFill>
            <p:spPr>
              <a:xfrm>
                <a:off x="1224864" y="2770776"/>
                <a:ext cx="761609" cy="260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5" name="Ink 64"/>
              <p14:cNvContentPartPr/>
              <p14:nvPr/>
            </p14:nvContentPartPr>
            <p14:xfrm>
              <a:off x="2275036" y="2541762"/>
              <a:ext cx="1948732" cy="1741680"/>
            </p14:xfrm>
          </p:contentPart>
        </mc:Choice>
        <mc:Fallback xmlns="">
          <p:pic>
            <p:nvPicPr>
              <p:cNvPr id="65" name="Ink 64"/>
              <p:cNvPicPr/>
              <p:nvPr/>
            </p:nvPicPr>
            <p:blipFill>
              <a:blip r:embed="rId19"/>
              <a:stretch>
                <a:fillRect/>
              </a:stretch>
            </p:blipFill>
            <p:spPr>
              <a:xfrm>
                <a:off x="2269996" y="2536722"/>
                <a:ext cx="1958812" cy="1751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77" name="Ink 76"/>
              <p14:cNvContentPartPr/>
              <p14:nvPr/>
            </p14:nvContentPartPr>
            <p14:xfrm>
              <a:off x="5867219" y="2122516"/>
              <a:ext cx="1687474" cy="1747543"/>
            </p14:xfrm>
          </p:contentPart>
        </mc:Choice>
        <mc:Fallback xmlns="">
          <p:pic>
            <p:nvPicPr>
              <p:cNvPr id="77" name="Ink 76"/>
              <p:cNvPicPr/>
              <p:nvPr/>
            </p:nvPicPr>
            <p:blipFill>
              <a:blip r:embed="rId21"/>
              <a:stretch>
                <a:fillRect/>
              </a:stretch>
            </p:blipFill>
            <p:spPr>
              <a:xfrm>
                <a:off x="5862179" y="2117476"/>
                <a:ext cx="1697555" cy="1757624"/>
              </a:xfrm>
              <a:prstGeom prst="rect">
                <a:avLst/>
              </a:prstGeom>
            </p:spPr>
          </p:pic>
        </mc:Fallback>
      </mc:AlternateContent>
    </p:spTree>
    <p:extLst>
      <p:ext uri="{BB962C8B-B14F-4D97-AF65-F5344CB8AC3E}">
        <p14:creationId xmlns:p14="http://schemas.microsoft.com/office/powerpoint/2010/main" val="31918879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22959" y="0"/>
            <a:ext cx="8146081"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2" name="Ink 1"/>
              <p14:cNvContentPartPr/>
              <p14:nvPr/>
            </p14:nvContentPartPr>
            <p14:xfrm>
              <a:off x="10316880" y="882720"/>
              <a:ext cx="1738800" cy="3061080"/>
            </p14:xfrm>
          </p:contentPart>
        </mc:Choice>
        <mc:Fallback xmlns="">
          <p:pic>
            <p:nvPicPr>
              <p:cNvPr id="2" name="Ink 1"/>
              <p:cNvPicPr/>
              <p:nvPr/>
            </p:nvPicPr>
            <p:blipFill>
              <a:blip r:embed="rId4"/>
              <a:stretch>
                <a:fillRect/>
              </a:stretch>
            </p:blipFill>
            <p:spPr>
              <a:xfrm>
                <a:off x="10307520" y="873360"/>
                <a:ext cx="1757520" cy="3079800"/>
              </a:xfrm>
              <a:prstGeom prst="rect">
                <a:avLst/>
              </a:prstGeom>
            </p:spPr>
          </p:pic>
        </mc:Fallback>
      </mc:AlternateContent>
    </p:spTree>
    <p:extLst>
      <p:ext uri="{BB962C8B-B14F-4D97-AF65-F5344CB8AC3E}">
        <p14:creationId xmlns:p14="http://schemas.microsoft.com/office/powerpoint/2010/main" val="352032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4756094" y="285610"/>
              <a:ext cx="857417" cy="882925"/>
            </p14:xfrm>
          </p:contentPart>
        </mc:Choice>
        <mc:Fallback xmlns="">
          <p:pic>
            <p:nvPicPr>
              <p:cNvPr id="5" name="Ink 4"/>
              <p:cNvPicPr/>
              <p:nvPr/>
            </p:nvPicPr>
            <p:blipFill>
              <a:blip r:embed="rId3"/>
              <a:stretch>
                <a:fillRect/>
              </a:stretch>
            </p:blipFill>
            <p:spPr>
              <a:xfrm>
                <a:off x="4751055" y="280571"/>
                <a:ext cx="867496" cy="89300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p14:cNvContentPartPr/>
              <p14:nvPr/>
            </p14:nvContentPartPr>
            <p14:xfrm>
              <a:off x="4844962" y="558798"/>
              <a:ext cx="673303" cy="520869"/>
            </p14:xfrm>
          </p:contentPart>
        </mc:Choice>
        <mc:Fallback xmlns="">
          <p:pic>
            <p:nvPicPr>
              <p:cNvPr id="9" name="Ink 8"/>
              <p:cNvPicPr/>
              <p:nvPr/>
            </p:nvPicPr>
            <p:blipFill>
              <a:blip r:embed="rId5"/>
              <a:stretch>
                <a:fillRect/>
              </a:stretch>
            </p:blipFill>
            <p:spPr>
              <a:xfrm>
                <a:off x="4839921" y="553758"/>
                <a:ext cx="683385" cy="53094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p14:cNvContentPartPr/>
              <p14:nvPr/>
            </p14:nvContentPartPr>
            <p14:xfrm>
              <a:off x="3060597" y="2063598"/>
              <a:ext cx="1098720" cy="920983"/>
            </p14:xfrm>
          </p:contentPart>
        </mc:Choice>
        <mc:Fallback xmlns="">
          <p:pic>
            <p:nvPicPr>
              <p:cNvPr id="19" name="Ink 18"/>
              <p:cNvPicPr/>
              <p:nvPr/>
            </p:nvPicPr>
            <p:blipFill>
              <a:blip r:embed="rId7"/>
              <a:stretch>
                <a:fillRect/>
              </a:stretch>
            </p:blipFill>
            <p:spPr>
              <a:xfrm>
                <a:off x="3055557" y="2058557"/>
                <a:ext cx="1108800" cy="93106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p14:cNvContentPartPr/>
              <p14:nvPr/>
            </p14:nvContentPartPr>
            <p14:xfrm>
              <a:off x="3975100" y="1066707"/>
              <a:ext cx="704880" cy="698760"/>
            </p14:xfrm>
          </p:contentPart>
        </mc:Choice>
        <mc:Fallback xmlns="">
          <p:pic>
            <p:nvPicPr>
              <p:cNvPr id="21" name="Ink 20"/>
              <p:cNvPicPr/>
              <p:nvPr/>
            </p:nvPicPr>
            <p:blipFill>
              <a:blip r:embed="rId9"/>
              <a:stretch>
                <a:fillRect/>
              </a:stretch>
            </p:blipFill>
            <p:spPr>
              <a:xfrm>
                <a:off x="3970060" y="1061667"/>
                <a:ext cx="714960" cy="708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 name="Ink 25"/>
              <p14:cNvContentPartPr/>
              <p14:nvPr/>
            </p14:nvContentPartPr>
            <p14:xfrm>
              <a:off x="2305008" y="1555587"/>
              <a:ext cx="1816252" cy="1587805"/>
            </p14:xfrm>
          </p:contentPart>
        </mc:Choice>
        <mc:Fallback xmlns="">
          <p:pic>
            <p:nvPicPr>
              <p:cNvPr id="26" name="Ink 25"/>
              <p:cNvPicPr/>
              <p:nvPr/>
            </p:nvPicPr>
            <p:blipFill>
              <a:blip r:embed="rId11"/>
              <a:stretch>
                <a:fillRect/>
              </a:stretch>
            </p:blipFill>
            <p:spPr>
              <a:xfrm>
                <a:off x="2299968" y="1550547"/>
                <a:ext cx="1826332" cy="159788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2" name="Ink 31"/>
              <p14:cNvContentPartPr/>
              <p14:nvPr/>
            </p14:nvContentPartPr>
            <p14:xfrm>
              <a:off x="1473100" y="4063964"/>
              <a:ext cx="1105200" cy="1175040"/>
            </p14:xfrm>
          </p:contentPart>
        </mc:Choice>
        <mc:Fallback xmlns="">
          <p:pic>
            <p:nvPicPr>
              <p:cNvPr id="32" name="Ink 31"/>
              <p:cNvPicPr/>
              <p:nvPr/>
            </p:nvPicPr>
            <p:blipFill>
              <a:blip r:embed="rId13"/>
              <a:stretch>
                <a:fillRect/>
              </a:stretch>
            </p:blipFill>
            <p:spPr>
              <a:xfrm>
                <a:off x="1468060" y="4058924"/>
                <a:ext cx="1115280" cy="1185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p14:cNvContentPartPr/>
              <p14:nvPr/>
            </p14:nvContentPartPr>
            <p14:xfrm>
              <a:off x="3619317" y="4044832"/>
              <a:ext cx="1003320" cy="1181160"/>
            </p14:xfrm>
          </p:contentPart>
        </mc:Choice>
        <mc:Fallback xmlns="">
          <p:pic>
            <p:nvPicPr>
              <p:cNvPr id="34" name="Ink 33"/>
              <p:cNvPicPr/>
              <p:nvPr/>
            </p:nvPicPr>
            <p:blipFill>
              <a:blip r:embed="rId15"/>
              <a:stretch>
                <a:fillRect/>
              </a:stretch>
            </p:blipFill>
            <p:spPr>
              <a:xfrm>
                <a:off x="3614277" y="4039792"/>
                <a:ext cx="1013400" cy="1191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p14:cNvContentPartPr/>
              <p14:nvPr/>
            </p14:nvContentPartPr>
            <p14:xfrm>
              <a:off x="5581625" y="3981267"/>
              <a:ext cx="1079795" cy="1206720"/>
            </p14:xfrm>
          </p:contentPart>
        </mc:Choice>
        <mc:Fallback xmlns="">
          <p:pic>
            <p:nvPicPr>
              <p:cNvPr id="35" name="Ink 34"/>
              <p:cNvPicPr/>
              <p:nvPr/>
            </p:nvPicPr>
            <p:blipFill>
              <a:blip r:embed="rId17"/>
              <a:stretch>
                <a:fillRect/>
              </a:stretch>
            </p:blipFill>
            <p:spPr>
              <a:xfrm>
                <a:off x="5576584" y="3976227"/>
                <a:ext cx="1089876" cy="1216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7" name="Ink 56"/>
              <p14:cNvContentPartPr/>
              <p14:nvPr/>
            </p14:nvContentPartPr>
            <p14:xfrm>
              <a:off x="7689785" y="4019530"/>
              <a:ext cx="1098720" cy="952560"/>
            </p14:xfrm>
          </p:contentPart>
        </mc:Choice>
        <mc:Fallback xmlns="">
          <p:pic>
            <p:nvPicPr>
              <p:cNvPr id="57" name="Ink 56"/>
              <p:cNvPicPr/>
              <p:nvPr/>
            </p:nvPicPr>
            <p:blipFill>
              <a:blip r:embed="rId19"/>
              <a:stretch>
                <a:fillRect/>
              </a:stretch>
            </p:blipFill>
            <p:spPr>
              <a:xfrm>
                <a:off x="7684745" y="4014490"/>
                <a:ext cx="1108800" cy="9626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65" name="Ink 64"/>
              <p14:cNvContentPartPr/>
              <p14:nvPr/>
            </p14:nvContentPartPr>
            <p14:xfrm>
              <a:off x="3975100" y="2920964"/>
              <a:ext cx="292320" cy="248040"/>
            </p14:xfrm>
          </p:contentPart>
        </mc:Choice>
        <mc:Fallback xmlns="">
          <p:pic>
            <p:nvPicPr>
              <p:cNvPr id="65" name="Ink 64"/>
              <p:cNvPicPr/>
              <p:nvPr/>
            </p:nvPicPr>
            <p:blipFill>
              <a:blip r:embed="rId21"/>
              <a:stretch>
                <a:fillRect/>
              </a:stretch>
            </p:blipFill>
            <p:spPr>
              <a:xfrm>
                <a:off x="3970060" y="2915924"/>
                <a:ext cx="3024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8" name="Ink 67"/>
              <p14:cNvContentPartPr/>
              <p14:nvPr/>
            </p14:nvContentPartPr>
            <p14:xfrm>
              <a:off x="2038197" y="2793884"/>
              <a:ext cx="1067040" cy="1340023"/>
            </p14:xfrm>
          </p:contentPart>
        </mc:Choice>
        <mc:Fallback xmlns="">
          <p:pic>
            <p:nvPicPr>
              <p:cNvPr id="68" name="Ink 67"/>
              <p:cNvPicPr/>
              <p:nvPr/>
            </p:nvPicPr>
            <p:blipFill>
              <a:blip r:embed="rId23"/>
              <a:stretch>
                <a:fillRect/>
              </a:stretch>
            </p:blipFill>
            <p:spPr>
              <a:xfrm>
                <a:off x="2033157" y="2788844"/>
                <a:ext cx="1077120" cy="135010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72" name="Ink 71"/>
              <p14:cNvContentPartPr/>
              <p14:nvPr/>
            </p14:nvContentPartPr>
            <p14:xfrm>
              <a:off x="3771751" y="2876375"/>
              <a:ext cx="330377" cy="1193966"/>
            </p14:xfrm>
          </p:contentPart>
        </mc:Choice>
        <mc:Fallback xmlns="">
          <p:pic>
            <p:nvPicPr>
              <p:cNvPr id="72" name="Ink 71"/>
              <p:cNvPicPr/>
              <p:nvPr/>
            </p:nvPicPr>
            <p:blipFill>
              <a:blip r:embed="rId25"/>
              <a:stretch>
                <a:fillRect/>
              </a:stretch>
            </p:blipFill>
            <p:spPr>
              <a:xfrm>
                <a:off x="3766707" y="2871336"/>
                <a:ext cx="340465" cy="120404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74" name="Ink 73"/>
              <p14:cNvContentPartPr/>
              <p14:nvPr/>
            </p14:nvContentPartPr>
            <p14:xfrm>
              <a:off x="4343277" y="2235164"/>
              <a:ext cx="1175040" cy="635400"/>
            </p14:xfrm>
          </p:contentPart>
        </mc:Choice>
        <mc:Fallback xmlns="">
          <p:pic>
            <p:nvPicPr>
              <p:cNvPr id="74" name="Ink 73"/>
              <p:cNvPicPr/>
              <p:nvPr/>
            </p:nvPicPr>
            <p:blipFill>
              <a:blip r:embed="rId27"/>
              <a:stretch>
                <a:fillRect/>
              </a:stretch>
            </p:blipFill>
            <p:spPr>
              <a:xfrm>
                <a:off x="4338237" y="2230124"/>
                <a:ext cx="1185120" cy="645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78" name="Ink 77"/>
              <p14:cNvContentPartPr/>
              <p14:nvPr/>
            </p14:nvContentPartPr>
            <p14:xfrm>
              <a:off x="4032185" y="2603392"/>
              <a:ext cx="1657646" cy="1333646"/>
            </p14:xfrm>
          </p:contentPart>
        </mc:Choice>
        <mc:Fallback xmlns="">
          <p:pic>
            <p:nvPicPr>
              <p:cNvPr id="78" name="Ink 77"/>
              <p:cNvPicPr/>
              <p:nvPr/>
            </p:nvPicPr>
            <p:blipFill>
              <a:blip r:embed="rId29"/>
              <a:stretch>
                <a:fillRect/>
              </a:stretch>
            </p:blipFill>
            <p:spPr>
              <a:xfrm>
                <a:off x="4027145" y="2598353"/>
                <a:ext cx="1667725" cy="1343725"/>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83" name="Ink 82"/>
              <p14:cNvContentPartPr/>
              <p14:nvPr/>
            </p14:nvContentPartPr>
            <p14:xfrm>
              <a:off x="4121054" y="2355712"/>
              <a:ext cx="3746674" cy="1594080"/>
            </p14:xfrm>
          </p:contentPart>
        </mc:Choice>
        <mc:Fallback xmlns="">
          <p:pic>
            <p:nvPicPr>
              <p:cNvPr id="83" name="Ink 82"/>
              <p:cNvPicPr/>
              <p:nvPr/>
            </p:nvPicPr>
            <p:blipFill>
              <a:blip r:embed="rId31"/>
              <a:stretch>
                <a:fillRect/>
              </a:stretch>
            </p:blipFill>
            <p:spPr>
              <a:xfrm>
                <a:off x="4116014" y="2350672"/>
                <a:ext cx="3756754" cy="1604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32" name="Ink 131"/>
              <p14:cNvContentPartPr/>
              <p14:nvPr/>
            </p14:nvContentPartPr>
            <p14:xfrm>
              <a:off x="7937311" y="1130170"/>
              <a:ext cx="1676880" cy="298800"/>
            </p14:xfrm>
          </p:contentPart>
        </mc:Choice>
        <mc:Fallback xmlns="">
          <p:pic>
            <p:nvPicPr>
              <p:cNvPr id="132" name="Ink 131"/>
              <p:cNvPicPr/>
              <p:nvPr/>
            </p:nvPicPr>
            <p:blipFill>
              <a:blip r:embed="rId33"/>
              <a:stretch>
                <a:fillRect/>
              </a:stretch>
            </p:blipFill>
            <p:spPr>
              <a:xfrm>
                <a:off x="7932271" y="1125130"/>
                <a:ext cx="168696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38" name="Ink 137"/>
              <p14:cNvContentPartPr/>
              <p14:nvPr/>
            </p14:nvContentPartPr>
            <p14:xfrm>
              <a:off x="3968620" y="1790615"/>
              <a:ext cx="635245" cy="393943"/>
            </p14:xfrm>
          </p:contentPart>
        </mc:Choice>
        <mc:Fallback xmlns="">
          <p:pic>
            <p:nvPicPr>
              <p:cNvPr id="138" name="Ink 137"/>
              <p:cNvPicPr/>
              <p:nvPr/>
            </p:nvPicPr>
            <p:blipFill>
              <a:blip r:embed="rId35"/>
              <a:stretch>
                <a:fillRect/>
              </a:stretch>
            </p:blipFill>
            <p:spPr>
              <a:xfrm>
                <a:off x="3963581" y="1785574"/>
                <a:ext cx="645323" cy="40402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39" name="Ink 138"/>
              <p14:cNvContentPartPr/>
              <p14:nvPr/>
            </p14:nvContentPartPr>
            <p14:xfrm>
              <a:off x="1778020" y="4279964"/>
              <a:ext cx="6826320" cy="712080"/>
            </p14:xfrm>
          </p:contentPart>
        </mc:Choice>
        <mc:Fallback xmlns="">
          <p:pic>
            <p:nvPicPr>
              <p:cNvPr id="139" name="Ink 138"/>
              <p:cNvPicPr/>
              <p:nvPr/>
            </p:nvPicPr>
            <p:blipFill>
              <a:blip r:embed="rId37"/>
              <a:stretch>
                <a:fillRect/>
              </a:stretch>
            </p:blipFill>
            <p:spPr>
              <a:xfrm>
                <a:off x="1772980" y="4274924"/>
                <a:ext cx="6836400" cy="722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59" name="Ink 158"/>
              <p14:cNvContentPartPr/>
              <p14:nvPr/>
            </p14:nvContentPartPr>
            <p14:xfrm>
              <a:off x="8039191" y="812650"/>
              <a:ext cx="1670040" cy="1359000"/>
            </p14:xfrm>
          </p:contentPart>
        </mc:Choice>
        <mc:Fallback xmlns="">
          <p:pic>
            <p:nvPicPr>
              <p:cNvPr id="159" name="Ink 158"/>
              <p:cNvPicPr/>
              <p:nvPr/>
            </p:nvPicPr>
            <p:blipFill>
              <a:blip r:embed="rId39"/>
              <a:stretch>
                <a:fillRect/>
              </a:stretch>
            </p:blipFill>
            <p:spPr>
              <a:xfrm>
                <a:off x="8034151" y="807610"/>
                <a:ext cx="1680120" cy="13690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5" name="Ink 164"/>
              <p14:cNvContentPartPr/>
              <p14:nvPr/>
            </p14:nvContentPartPr>
            <p14:xfrm>
              <a:off x="7893031" y="1060330"/>
              <a:ext cx="222480" cy="12960"/>
            </p14:xfrm>
          </p:contentPart>
        </mc:Choice>
        <mc:Fallback xmlns="">
          <p:pic>
            <p:nvPicPr>
              <p:cNvPr id="165" name="Ink 164"/>
              <p:cNvPicPr/>
              <p:nvPr/>
            </p:nvPicPr>
            <p:blipFill>
              <a:blip r:embed="rId41"/>
              <a:stretch>
                <a:fillRect/>
              </a:stretch>
            </p:blipFill>
            <p:spPr>
              <a:xfrm>
                <a:off x="7887991" y="1055290"/>
                <a:ext cx="232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66" name="Ink 165"/>
              <p14:cNvContentPartPr/>
              <p14:nvPr/>
            </p14:nvContentPartPr>
            <p14:xfrm>
              <a:off x="8261311" y="1447690"/>
              <a:ext cx="1422720" cy="336600"/>
            </p14:xfrm>
          </p:contentPart>
        </mc:Choice>
        <mc:Fallback xmlns="">
          <p:pic>
            <p:nvPicPr>
              <p:cNvPr id="166" name="Ink 165"/>
              <p:cNvPicPr/>
              <p:nvPr/>
            </p:nvPicPr>
            <p:blipFill>
              <a:blip r:embed="rId43"/>
              <a:stretch>
                <a:fillRect/>
              </a:stretch>
            </p:blipFill>
            <p:spPr>
              <a:xfrm>
                <a:off x="8256271" y="1442650"/>
                <a:ext cx="143280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67" name="Ink 166"/>
              <p14:cNvContentPartPr/>
              <p14:nvPr/>
            </p14:nvContentPartPr>
            <p14:xfrm>
              <a:off x="7975471" y="1688890"/>
              <a:ext cx="165291" cy="19440"/>
            </p14:xfrm>
          </p:contentPart>
        </mc:Choice>
        <mc:Fallback xmlns="">
          <p:pic>
            <p:nvPicPr>
              <p:cNvPr id="167" name="Ink 166"/>
              <p:cNvPicPr/>
              <p:nvPr/>
            </p:nvPicPr>
            <p:blipFill>
              <a:blip r:embed="rId45"/>
              <a:stretch>
                <a:fillRect/>
              </a:stretch>
            </p:blipFill>
            <p:spPr>
              <a:xfrm>
                <a:off x="7970429" y="1683850"/>
                <a:ext cx="175374"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68" name="Ink 167"/>
              <p14:cNvContentPartPr/>
              <p14:nvPr/>
            </p14:nvContentPartPr>
            <p14:xfrm>
              <a:off x="7518220" y="3714661"/>
              <a:ext cx="298697" cy="120754"/>
            </p14:xfrm>
          </p:contentPart>
        </mc:Choice>
        <mc:Fallback xmlns="">
          <p:pic>
            <p:nvPicPr>
              <p:cNvPr id="168" name="Ink 167"/>
              <p:cNvPicPr/>
              <p:nvPr/>
            </p:nvPicPr>
            <p:blipFill>
              <a:blip r:embed="rId47"/>
              <a:stretch>
                <a:fillRect/>
              </a:stretch>
            </p:blipFill>
            <p:spPr>
              <a:xfrm>
                <a:off x="7513182" y="3709615"/>
                <a:ext cx="308774" cy="13084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76" name="Ink 175"/>
              <p14:cNvContentPartPr/>
              <p14:nvPr/>
            </p14:nvContentPartPr>
            <p14:xfrm>
              <a:off x="8680300" y="3803530"/>
              <a:ext cx="412868" cy="273188"/>
            </p14:xfrm>
          </p:contentPart>
        </mc:Choice>
        <mc:Fallback xmlns="">
          <p:pic>
            <p:nvPicPr>
              <p:cNvPr id="176" name="Ink 175"/>
              <p:cNvPicPr/>
              <p:nvPr/>
            </p:nvPicPr>
            <p:blipFill>
              <a:blip r:embed="rId49"/>
              <a:stretch>
                <a:fillRect/>
              </a:stretch>
            </p:blipFill>
            <p:spPr>
              <a:xfrm>
                <a:off x="8675261" y="3798491"/>
                <a:ext cx="422947" cy="28326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77" name="Ink 176"/>
              <p14:cNvContentPartPr/>
              <p14:nvPr/>
            </p14:nvContentPartPr>
            <p14:xfrm>
              <a:off x="8762997" y="4127324"/>
              <a:ext cx="393943" cy="197074"/>
            </p14:xfrm>
          </p:contentPart>
        </mc:Choice>
        <mc:Fallback xmlns="">
          <p:pic>
            <p:nvPicPr>
              <p:cNvPr id="177" name="Ink 176"/>
              <p:cNvPicPr/>
              <p:nvPr/>
            </p:nvPicPr>
            <p:blipFill>
              <a:blip r:embed="rId51"/>
              <a:stretch>
                <a:fillRect/>
              </a:stretch>
            </p:blipFill>
            <p:spPr>
              <a:xfrm>
                <a:off x="8757956" y="4122280"/>
                <a:ext cx="404026" cy="20716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80" name="Ink 179"/>
              <p14:cNvContentPartPr/>
              <p14:nvPr/>
            </p14:nvContentPartPr>
            <p14:xfrm>
              <a:off x="8934357" y="4470250"/>
              <a:ext cx="355885" cy="19337"/>
            </p14:xfrm>
          </p:contentPart>
        </mc:Choice>
        <mc:Fallback xmlns="">
          <p:pic>
            <p:nvPicPr>
              <p:cNvPr id="180" name="Ink 179"/>
              <p:cNvPicPr/>
              <p:nvPr/>
            </p:nvPicPr>
            <p:blipFill>
              <a:blip r:embed="rId53"/>
              <a:stretch>
                <a:fillRect/>
              </a:stretch>
            </p:blipFill>
            <p:spPr>
              <a:xfrm>
                <a:off x="8929319" y="4465237"/>
                <a:ext cx="365961" cy="2936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81" name="Ink 180"/>
              <p14:cNvContentPartPr/>
              <p14:nvPr/>
            </p14:nvContentPartPr>
            <p14:xfrm>
              <a:off x="8712185" y="4946478"/>
              <a:ext cx="400320" cy="425623"/>
            </p14:xfrm>
          </p:contentPart>
        </mc:Choice>
        <mc:Fallback xmlns="">
          <p:pic>
            <p:nvPicPr>
              <p:cNvPr id="181" name="Ink 180"/>
              <p:cNvPicPr/>
              <p:nvPr/>
            </p:nvPicPr>
            <p:blipFill>
              <a:blip r:embed="rId55"/>
              <a:stretch>
                <a:fillRect/>
              </a:stretch>
            </p:blipFill>
            <p:spPr>
              <a:xfrm>
                <a:off x="8707145" y="4941437"/>
                <a:ext cx="410400" cy="43570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82" name="Ink 181"/>
              <p14:cNvContentPartPr/>
              <p14:nvPr/>
            </p14:nvContentPartPr>
            <p14:xfrm>
              <a:off x="8947111" y="4863987"/>
              <a:ext cx="527246" cy="235131"/>
            </p14:xfrm>
          </p:contentPart>
        </mc:Choice>
        <mc:Fallback xmlns="">
          <p:pic>
            <p:nvPicPr>
              <p:cNvPr id="182" name="Ink 181"/>
              <p:cNvPicPr/>
              <p:nvPr/>
            </p:nvPicPr>
            <p:blipFill>
              <a:blip r:embed="rId57"/>
              <a:stretch>
                <a:fillRect/>
              </a:stretch>
            </p:blipFill>
            <p:spPr>
              <a:xfrm>
                <a:off x="8942072" y="4858946"/>
                <a:ext cx="537323" cy="24521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83" name="Ink 182"/>
              <p14:cNvContentPartPr/>
              <p14:nvPr/>
            </p14:nvContentPartPr>
            <p14:xfrm>
              <a:off x="8578677" y="5130798"/>
              <a:ext cx="349508" cy="800229"/>
            </p14:xfrm>
          </p:contentPart>
        </mc:Choice>
        <mc:Fallback xmlns="">
          <p:pic>
            <p:nvPicPr>
              <p:cNvPr id="183" name="Ink 182"/>
              <p:cNvPicPr/>
              <p:nvPr/>
            </p:nvPicPr>
            <p:blipFill>
              <a:blip r:embed="rId59"/>
              <a:stretch>
                <a:fillRect/>
              </a:stretch>
            </p:blipFill>
            <p:spPr>
              <a:xfrm>
                <a:off x="8573638" y="5125758"/>
                <a:ext cx="359587" cy="81030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90" name="Ink 189"/>
              <p14:cNvContentPartPr/>
              <p14:nvPr/>
            </p14:nvContentPartPr>
            <p14:xfrm>
              <a:off x="774700" y="4775118"/>
              <a:ext cx="686057" cy="444754"/>
            </p14:xfrm>
          </p:contentPart>
        </mc:Choice>
        <mc:Fallback xmlns="">
          <p:pic>
            <p:nvPicPr>
              <p:cNvPr id="190" name="Ink 189"/>
              <p:cNvPicPr/>
              <p:nvPr/>
            </p:nvPicPr>
            <p:blipFill>
              <a:blip r:embed="rId61"/>
              <a:stretch>
                <a:fillRect/>
              </a:stretch>
            </p:blipFill>
            <p:spPr>
              <a:xfrm>
                <a:off x="769661" y="4770076"/>
                <a:ext cx="696135" cy="454837"/>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92" name="Ink 191"/>
              <p14:cNvContentPartPr/>
              <p14:nvPr/>
            </p14:nvContentPartPr>
            <p14:xfrm>
              <a:off x="958814" y="4997290"/>
              <a:ext cx="952663" cy="952662"/>
            </p14:xfrm>
          </p:contentPart>
        </mc:Choice>
        <mc:Fallback xmlns="">
          <p:pic>
            <p:nvPicPr>
              <p:cNvPr id="192" name="Ink 191"/>
              <p:cNvPicPr/>
              <p:nvPr/>
            </p:nvPicPr>
            <p:blipFill>
              <a:blip r:embed="rId63"/>
              <a:stretch>
                <a:fillRect/>
              </a:stretch>
            </p:blipFill>
            <p:spPr>
              <a:xfrm>
                <a:off x="953773" y="4992249"/>
                <a:ext cx="962744" cy="962743"/>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93" name="Ink 192"/>
              <p14:cNvContentPartPr/>
              <p14:nvPr/>
            </p14:nvContentPartPr>
            <p14:xfrm>
              <a:off x="2298631" y="5321290"/>
              <a:ext cx="51017" cy="540000"/>
            </p14:xfrm>
          </p:contentPart>
        </mc:Choice>
        <mc:Fallback xmlns="">
          <p:pic>
            <p:nvPicPr>
              <p:cNvPr id="193" name="Ink 192"/>
              <p:cNvPicPr/>
              <p:nvPr/>
            </p:nvPicPr>
            <p:blipFill>
              <a:blip r:embed="rId65"/>
              <a:stretch>
                <a:fillRect/>
              </a:stretch>
            </p:blipFill>
            <p:spPr>
              <a:xfrm>
                <a:off x="2293601" y="5316250"/>
                <a:ext cx="61077" cy="550080"/>
              </a:xfrm>
              <a:prstGeom prst="rect">
                <a:avLst/>
              </a:prstGeom>
            </p:spPr>
          </p:pic>
        </mc:Fallback>
      </mc:AlternateContent>
    </p:spTree>
    <p:extLst>
      <p:ext uri="{BB962C8B-B14F-4D97-AF65-F5344CB8AC3E}">
        <p14:creationId xmlns:p14="http://schemas.microsoft.com/office/powerpoint/2010/main" val="3865452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462642" y="1668039"/>
            <a:ext cx="11234058" cy="3393224"/>
          </a:xfrm>
          <a:prstGeom prst="rect">
            <a:avLst/>
          </a:prstGeom>
          <a:solidFill>
            <a:srgbClr val="F3F5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8088"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333333"/>
                </a:solidFill>
                <a:latin typeface="courier"/>
              </a:rPr>
              <a:t>- </a:t>
            </a:r>
            <a:r>
              <a:rPr kumimoji="0" lang="en-US" altLang="en-US" b="0" i="0" u="none" strike="noStrike" cap="none" normalizeH="0" baseline="0" dirty="0">
                <a:ln>
                  <a:noFill/>
                </a:ln>
                <a:solidFill>
                  <a:srgbClr val="333333"/>
                </a:solidFill>
                <a:effectLst/>
                <a:latin typeface="courier"/>
              </a:rPr>
              <a:t>cd ~/</a:t>
            </a:r>
            <a:r>
              <a:rPr kumimoji="0" lang="en-US" altLang="en-US" b="0" i="0" u="none" strike="noStrike" cap="none" normalizeH="0" baseline="0" dirty="0" err="1">
                <a:ln>
                  <a:noFill/>
                </a:ln>
                <a:solidFill>
                  <a:srgbClr val="333333"/>
                </a:solidFill>
                <a:effectLst/>
                <a:latin typeface="courier"/>
              </a:rPr>
              <a:t>catkin_ws</a:t>
            </a:r>
            <a:r>
              <a:rPr kumimoji="0" lang="en-US" altLang="en-US" b="0" i="0" u="none" strike="noStrike" cap="none" normalizeH="0" baseline="0" dirty="0">
                <a:ln>
                  <a:noFill/>
                </a:ln>
                <a:solidFill>
                  <a:srgbClr val="333333"/>
                </a:solidFill>
                <a:effectLst/>
                <a:latin typeface="courier"/>
              </a:rPr>
              <a:t>/</a:t>
            </a:r>
            <a:r>
              <a:rPr kumimoji="0" lang="en-US" altLang="en-US" b="0" i="0" u="none" strike="noStrike" cap="none" normalizeH="0" baseline="0" dirty="0" err="1">
                <a:ln>
                  <a:noFill/>
                </a:ln>
                <a:solidFill>
                  <a:srgbClr val="333333"/>
                </a:solidFill>
                <a:effectLst/>
                <a:latin typeface="courier"/>
              </a:rPr>
              <a:t>src</a:t>
            </a:r>
            <a:endParaRPr kumimoji="0" lang="en-US" altLang="en-US" b="0" i="0" u="none" strike="noStrike" cap="none" normalizeH="0" baseline="0" dirty="0">
              <a:ln>
                <a:noFill/>
              </a:ln>
              <a:solidFill>
                <a:srgbClr val="333333"/>
              </a:solidFill>
              <a:effectLst/>
              <a:latin typeface="courier"/>
            </a:endParaRPr>
          </a:p>
          <a:p>
            <a:pPr marL="285750" indent="-285750">
              <a:buFontTx/>
              <a:buChar char="-"/>
            </a:pPr>
            <a:r>
              <a:rPr lang="en-US" altLang="en-US" dirty="0" err="1">
                <a:solidFill>
                  <a:srgbClr val="333333"/>
                </a:solidFill>
                <a:latin typeface="courier"/>
              </a:rPr>
              <a:t>catkin_create_pkg</a:t>
            </a:r>
            <a:r>
              <a:rPr lang="en-US" altLang="en-US" dirty="0">
                <a:solidFill>
                  <a:srgbClr val="333333"/>
                </a:solidFill>
                <a:latin typeface="courier"/>
              </a:rPr>
              <a:t> example2 </a:t>
            </a:r>
            <a:r>
              <a:rPr lang="en-US" altLang="en-US" dirty="0" err="1">
                <a:solidFill>
                  <a:srgbClr val="333333"/>
                </a:solidFill>
                <a:latin typeface="courier"/>
              </a:rPr>
              <a:t>std_msgs</a:t>
            </a:r>
            <a:r>
              <a:rPr lang="en-US" altLang="en-US" dirty="0">
                <a:solidFill>
                  <a:srgbClr val="333333"/>
                </a:solidFill>
                <a:latin typeface="courier"/>
              </a:rPr>
              <a:t> </a:t>
            </a:r>
            <a:r>
              <a:rPr lang="en-US" altLang="en-US" dirty="0" err="1">
                <a:solidFill>
                  <a:srgbClr val="333333"/>
                </a:solidFill>
                <a:latin typeface="courier"/>
              </a:rPr>
              <a:t>rospy</a:t>
            </a:r>
            <a:endParaRPr lang="en-US" altLang="en-US" dirty="0">
              <a:solidFill>
                <a:srgbClr val="333333"/>
              </a:solidFill>
              <a:latin typeface="courier"/>
            </a:endParaRPr>
          </a:p>
          <a:p>
            <a:pPr marL="285750" indent="-285750">
              <a:buFontTx/>
              <a:buChar char="-"/>
            </a:pPr>
            <a:r>
              <a:rPr lang="en-US" altLang="en-US" dirty="0">
                <a:solidFill>
                  <a:srgbClr val="333333"/>
                </a:solidFill>
                <a:latin typeface="courier"/>
              </a:rPr>
              <a:t>cd ~/</a:t>
            </a:r>
            <a:r>
              <a:rPr lang="en-US" altLang="en-US" dirty="0" err="1">
                <a:solidFill>
                  <a:srgbClr val="333333"/>
                </a:solidFill>
                <a:latin typeface="courier"/>
              </a:rPr>
              <a:t>catkin_ws</a:t>
            </a:r>
            <a:r>
              <a:rPr lang="en-US" altLang="en-US" sz="800" dirty="0"/>
              <a:t> </a:t>
            </a:r>
          </a:p>
          <a:p>
            <a:pPr marL="285750" indent="-285750">
              <a:buFontTx/>
              <a:buChar char="-"/>
            </a:pPr>
            <a:r>
              <a:rPr lang="en-US" altLang="en-US" sz="2000" dirty="0">
                <a:solidFill>
                  <a:srgbClr val="333333"/>
                </a:solidFill>
                <a:latin typeface="courier"/>
              </a:rPr>
              <a:t>. ~/</a:t>
            </a:r>
            <a:r>
              <a:rPr lang="en-US" altLang="en-US" sz="2000" dirty="0" err="1">
                <a:solidFill>
                  <a:srgbClr val="333333"/>
                </a:solidFill>
                <a:latin typeface="courier"/>
              </a:rPr>
              <a:t>catkin_ws</a:t>
            </a:r>
            <a:r>
              <a:rPr lang="en-US" altLang="en-US" sz="2000" dirty="0">
                <a:solidFill>
                  <a:srgbClr val="333333"/>
                </a:solidFill>
                <a:latin typeface="courier"/>
              </a:rPr>
              <a:t>/</a:t>
            </a:r>
            <a:r>
              <a:rPr lang="en-US" altLang="en-US" sz="2000" dirty="0" err="1">
                <a:solidFill>
                  <a:srgbClr val="333333"/>
                </a:solidFill>
                <a:latin typeface="courier"/>
              </a:rPr>
              <a:t>devel</a:t>
            </a:r>
            <a:r>
              <a:rPr lang="en-US" altLang="en-US" sz="2000" dirty="0">
                <a:solidFill>
                  <a:srgbClr val="333333"/>
                </a:solidFill>
                <a:latin typeface="courier"/>
              </a:rPr>
              <a:t>/</a:t>
            </a:r>
            <a:r>
              <a:rPr lang="en-US" altLang="en-US" sz="2000" dirty="0" err="1">
                <a:solidFill>
                  <a:srgbClr val="333333"/>
                </a:solidFill>
                <a:latin typeface="courier"/>
              </a:rPr>
              <a:t>setup.bash</a:t>
            </a:r>
            <a:r>
              <a:rPr lang="en-US" altLang="en-US" sz="2000" dirty="0"/>
              <a:t> </a:t>
            </a:r>
            <a:endParaRPr lang="en-US" altLang="en-US" sz="4400" dirty="0"/>
          </a:p>
          <a:p>
            <a:pPr marL="285750" indent="-285750">
              <a:buFontTx/>
              <a:buChar char="-"/>
            </a:pPr>
            <a:r>
              <a:rPr lang="en-US" altLang="en-US" dirty="0" err="1">
                <a:solidFill>
                  <a:srgbClr val="333333"/>
                </a:solidFill>
                <a:latin typeface="courier"/>
              </a:rPr>
              <a:t>catkin_make</a:t>
            </a:r>
            <a:endParaRPr lang="en-US" altLang="en-US" sz="4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rPr>
              <a:t>Creating the python script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rPr>
              <a:t>cd example2</a:t>
            </a:r>
          </a:p>
          <a:p>
            <a:pPr marL="285750" marR="0" lvl="0" indent="-285750" algn="l" defTabSz="914400" rtl="0" eaLnBrk="0" fontAlgn="base" latinLnBrk="0" hangingPunct="0">
              <a:lnSpc>
                <a:spcPct val="100000"/>
              </a:lnSpc>
              <a:spcBef>
                <a:spcPct val="0"/>
              </a:spcBef>
              <a:spcAft>
                <a:spcPct val="0"/>
              </a:spcAft>
              <a:buClrTx/>
              <a:buSzTx/>
              <a:buFontTx/>
              <a:buChar char="-"/>
              <a:tabLst/>
            </a:pPr>
            <a:r>
              <a:rPr lang="en-US" altLang="en-US" dirty="0"/>
              <a:t>cd scripts</a:t>
            </a:r>
          </a:p>
          <a:p>
            <a:pPr marL="285750" marR="0" lvl="0" indent="-285750" algn="l" defTabSz="914400" rtl="0" eaLnBrk="0" fontAlgn="base" latinLnBrk="0" hangingPunct="0">
              <a:lnSpc>
                <a:spcPct val="100000"/>
              </a:lnSpc>
              <a:spcBef>
                <a:spcPct val="0"/>
              </a:spcBef>
              <a:spcAft>
                <a:spcPct val="0"/>
              </a:spcAft>
              <a:buClrTx/>
              <a:buSzTx/>
              <a:buFontTx/>
              <a:buChar char="-"/>
              <a:tabLst/>
            </a:pPr>
            <a:r>
              <a:rPr lang="en-US" altLang="en-US" dirty="0" err="1"/>
              <a:t>c</a:t>
            </a:r>
            <a:r>
              <a:rPr kumimoji="0" lang="en-US" altLang="en-US" b="0" i="0" u="none" strike="noStrike" cap="none" normalizeH="0" baseline="0" dirty="0" err="1">
                <a:ln>
                  <a:noFill/>
                </a:ln>
                <a:solidFill>
                  <a:schemeClr val="tx1"/>
                </a:solidFill>
                <a:effectLst/>
              </a:rPr>
              <a:t>hmod</a:t>
            </a:r>
            <a:r>
              <a:rPr kumimoji="0" lang="en-US" altLang="en-US" b="0" i="0" u="none" strike="noStrike" cap="none" normalizeH="0" baseline="0" dirty="0">
                <a:ln>
                  <a:noFill/>
                </a:ln>
                <a:solidFill>
                  <a:schemeClr val="tx1"/>
                </a:solidFill>
                <a:effectLst/>
              </a:rPr>
              <a:t> +x lgs.py</a:t>
            </a:r>
            <a:br>
              <a:rPr kumimoji="0" lang="en-US" altLang="en-US" b="0" i="0" u="none" strike="noStrike" cap="none" normalizeH="0" baseline="0" dirty="0">
                <a:ln>
                  <a:noFill/>
                </a:ln>
                <a:solidFill>
                  <a:schemeClr val="tx1"/>
                </a:solidFill>
                <a:effectLst/>
              </a:rPr>
            </a:b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extBox 7"/>
          <p:cNvSpPr txBox="1"/>
          <p:nvPr/>
        </p:nvSpPr>
        <p:spPr>
          <a:xfrm>
            <a:off x="399570" y="583986"/>
            <a:ext cx="8289642" cy="646331"/>
          </a:xfrm>
          <a:prstGeom prst="rect">
            <a:avLst/>
          </a:prstGeom>
          <a:noFill/>
        </p:spPr>
        <p:txBody>
          <a:bodyPr wrap="none" rtlCol="0">
            <a:spAutoFit/>
          </a:bodyPr>
          <a:lstStyle/>
          <a:p>
            <a:r>
              <a:rPr lang="en-US" sz="3600" dirty="0"/>
              <a:t>Let’s start with creating a new ROS package</a:t>
            </a:r>
          </a:p>
        </p:txBody>
      </p:sp>
      <mc:AlternateContent xmlns:mc="http://schemas.openxmlformats.org/markup-compatibility/2006" xmlns:p14="http://schemas.microsoft.com/office/powerpoint/2010/main">
        <mc:Choice Requires="p14">
          <p:contentPart p14:bwMode="auto" r:id="rId2">
            <p14:nvContentPartPr>
              <p14:cNvPr id="2" name="Ink 1"/>
              <p14:cNvContentPartPr/>
              <p14:nvPr/>
            </p14:nvContentPartPr>
            <p14:xfrm>
              <a:off x="727560" y="4688640"/>
              <a:ext cx="1955160" cy="143280"/>
            </p14:xfrm>
          </p:contentPart>
        </mc:Choice>
        <mc:Fallback xmlns="">
          <p:pic>
            <p:nvPicPr>
              <p:cNvPr id="2" name="Ink 1"/>
              <p:cNvPicPr/>
              <p:nvPr/>
            </p:nvPicPr>
            <p:blipFill>
              <a:blip r:embed="rId3"/>
              <a:stretch>
                <a:fillRect/>
              </a:stretch>
            </p:blipFill>
            <p:spPr>
              <a:xfrm>
                <a:off x="718200" y="4679280"/>
                <a:ext cx="1973880" cy="162000"/>
              </a:xfrm>
              <a:prstGeom prst="rect">
                <a:avLst/>
              </a:prstGeom>
            </p:spPr>
          </p:pic>
        </mc:Fallback>
      </mc:AlternateContent>
    </p:spTree>
    <p:extLst>
      <p:ext uri="{BB962C8B-B14F-4D97-AF65-F5344CB8AC3E}">
        <p14:creationId xmlns:p14="http://schemas.microsoft.com/office/powerpoint/2010/main" val="1438326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90024" y="3813048"/>
            <a:ext cx="5141788" cy="2512904"/>
          </a:xfrm>
          <a:prstGeom prst="rect">
            <a:avLst/>
          </a:prstGeom>
        </p:spPr>
      </p:pic>
      <p:pic>
        <p:nvPicPr>
          <p:cNvPr id="6" name="Picture 5"/>
          <p:cNvPicPr>
            <a:picLocks noChangeAspect="1"/>
          </p:cNvPicPr>
          <p:nvPr/>
        </p:nvPicPr>
        <p:blipFill>
          <a:blip r:embed="rId3"/>
          <a:stretch>
            <a:fillRect/>
          </a:stretch>
        </p:blipFill>
        <p:spPr>
          <a:xfrm>
            <a:off x="5593821" y="5232172"/>
            <a:ext cx="5777484" cy="1101463"/>
          </a:xfrm>
          <a:prstGeom prst="rect">
            <a:avLst/>
          </a:prstGeom>
        </p:spPr>
      </p:pic>
      <p:sp>
        <p:nvSpPr>
          <p:cNvPr id="7" name="Title 1"/>
          <p:cNvSpPr>
            <a:spLocks noGrp="1"/>
          </p:cNvSpPr>
          <p:nvPr>
            <p:ph type="title"/>
          </p:nvPr>
        </p:nvSpPr>
        <p:spPr>
          <a:xfrm>
            <a:off x="336021" y="127381"/>
            <a:ext cx="10515600" cy="979043"/>
          </a:xfrm>
        </p:spPr>
        <p:txBody>
          <a:bodyPr/>
          <a:lstStyle/>
          <a:p>
            <a:r>
              <a:rPr lang="en-US" dirty="0"/>
              <a:t>Useful Python and ROS Tips</a:t>
            </a:r>
          </a:p>
        </p:txBody>
      </p:sp>
      <p:pic>
        <p:nvPicPr>
          <p:cNvPr id="2" name="Picture 1"/>
          <p:cNvPicPr>
            <a:picLocks noChangeAspect="1"/>
          </p:cNvPicPr>
          <p:nvPr/>
        </p:nvPicPr>
        <p:blipFill>
          <a:blip r:embed="rId4"/>
          <a:stretch>
            <a:fillRect/>
          </a:stretch>
        </p:blipFill>
        <p:spPr>
          <a:xfrm>
            <a:off x="336021" y="1425370"/>
            <a:ext cx="4055649" cy="2068732"/>
          </a:xfrm>
          <a:prstGeom prst="rect">
            <a:avLst/>
          </a:prstGeom>
        </p:spPr>
      </p:pic>
      <p:sp>
        <p:nvSpPr>
          <p:cNvPr id="3" name="Rectangle 1"/>
          <p:cNvSpPr>
            <a:spLocks noChangeArrowheads="1"/>
          </p:cNvSpPr>
          <p:nvPr/>
        </p:nvSpPr>
        <p:spPr bwMode="auto">
          <a:xfrm>
            <a:off x="4548948" y="1009871"/>
            <a:ext cx="764305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101094"/>
                </a:solidFill>
                <a:effectLst/>
                <a:latin typeface="Consolas" panose="020B0609020204030204" pitchFamily="49" charset="0"/>
              </a:rPr>
              <a:t>from</a:t>
            </a:r>
            <a:r>
              <a:rPr kumimoji="0" lang="en-US" altLang="en-US" b="0" i="0" u="none" strike="noStrike" cap="none" normalizeH="0" baseline="0" dirty="0">
                <a:ln>
                  <a:noFill/>
                </a:ln>
                <a:solidFill>
                  <a:srgbClr val="303336"/>
                </a:solidFill>
                <a:effectLst/>
                <a:latin typeface="Consolas" panose="020B0609020204030204" pitchFamily="49" charset="0"/>
              </a:rPr>
              <a:t> std_msgs.msg </a:t>
            </a:r>
            <a:r>
              <a:rPr kumimoji="0" lang="en-US" altLang="en-US" b="0" i="0" u="none" strike="noStrike" cap="none" normalizeH="0" baseline="0" dirty="0">
                <a:ln>
                  <a:noFill/>
                </a:ln>
                <a:solidFill>
                  <a:srgbClr val="101094"/>
                </a:solidFill>
                <a:effectLst/>
                <a:latin typeface="Consolas" panose="020B0609020204030204" pitchFamily="49" charset="0"/>
              </a:rPr>
              <a:t>import</a:t>
            </a:r>
            <a:r>
              <a:rPr kumimoji="0" lang="en-US" altLang="en-US" b="0" i="0" u="none" strike="noStrike" cap="none" normalizeH="0" baseline="0" dirty="0">
                <a:ln>
                  <a:noFill/>
                </a:ln>
                <a:solidFill>
                  <a:srgbClr val="303336"/>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Int32</a:t>
            </a:r>
            <a:r>
              <a:rPr kumimoji="0" lang="en-US" altLang="en-US" b="0" i="0" u="none" strike="noStrike" cap="none" normalizeH="0" baseline="0" dirty="0">
                <a:ln>
                  <a:noFill/>
                </a:ln>
                <a:solidFill>
                  <a:srgbClr val="303336"/>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303336"/>
                </a:solidFill>
                <a:effectLst/>
                <a:latin typeface="Consolas" panose="020B0609020204030204" pitchFamily="49" charset="0"/>
              </a:rPr>
              <a:t>self.get_queue_pub</a:t>
            </a:r>
            <a:r>
              <a:rPr kumimoji="0" lang="en-US" altLang="en-US" b="0" i="0" u="none" strike="noStrike" cap="none" normalizeH="0" baseline="0" dirty="0">
                <a:ln>
                  <a:noFill/>
                </a:ln>
                <a:solidFill>
                  <a:srgbClr val="303336"/>
                </a:solidFill>
                <a:effectLst/>
                <a:latin typeface="Consolas" panose="020B0609020204030204" pitchFamily="49" charset="0"/>
              </a:rPr>
              <a:t> = </a:t>
            </a:r>
            <a:r>
              <a:rPr kumimoji="0" lang="en-US" altLang="en-US" b="0" i="0" u="none" strike="noStrike" cap="none" normalizeH="0" baseline="0" dirty="0" err="1">
                <a:ln>
                  <a:noFill/>
                </a:ln>
                <a:solidFill>
                  <a:srgbClr val="303336"/>
                </a:solidFill>
                <a:effectLst/>
                <a:latin typeface="Consolas" panose="020B0609020204030204" pitchFamily="49" charset="0"/>
              </a:rPr>
              <a:t>rospy.</a:t>
            </a:r>
            <a:r>
              <a:rPr kumimoji="0" lang="en-US" altLang="en-US" b="0" i="0" u="none" strike="noStrike" cap="none" normalizeH="0" baseline="0" dirty="0" err="1">
                <a:ln>
                  <a:noFill/>
                </a:ln>
                <a:solidFill>
                  <a:srgbClr val="2B91AF"/>
                </a:solidFill>
                <a:effectLst/>
                <a:latin typeface="Consolas" panose="020B0609020204030204" pitchFamily="49" charset="0"/>
              </a:rPr>
              <a:t>Publisher</a:t>
            </a:r>
            <a:r>
              <a:rPr kumimoji="0" lang="en-US" altLang="en-US" b="0" i="0" u="none" strike="noStrike" cap="none" normalizeH="0" baseline="0" dirty="0">
                <a:ln>
                  <a:noFill/>
                </a:ln>
                <a:solidFill>
                  <a:srgbClr val="303336"/>
                </a:solidFill>
                <a:effectLst/>
                <a:latin typeface="Consolas" panose="020B0609020204030204" pitchFamily="49" charset="0"/>
              </a:rPr>
              <a:t>(</a:t>
            </a:r>
            <a:r>
              <a:rPr kumimoji="0" lang="en-US" altLang="en-US" b="0" i="0" u="none" strike="noStrike" cap="none" normalizeH="0" baseline="0" dirty="0">
                <a:ln>
                  <a:noFill/>
                </a:ln>
                <a:solidFill>
                  <a:srgbClr val="7D2727"/>
                </a:solidFill>
                <a:effectLst/>
                <a:latin typeface="Consolas" panose="020B0609020204030204" pitchFamily="49" charset="0"/>
              </a:rPr>
              <a:t>'</a:t>
            </a:r>
            <a:r>
              <a:rPr kumimoji="0" lang="en-US" altLang="en-US" b="0" i="0" u="none" strike="noStrike" cap="none" normalizeH="0" baseline="0" dirty="0" err="1">
                <a:ln>
                  <a:noFill/>
                </a:ln>
                <a:solidFill>
                  <a:srgbClr val="7D2727"/>
                </a:solidFill>
                <a:effectLst/>
                <a:latin typeface="Consolas" panose="020B0609020204030204" pitchFamily="49" charset="0"/>
              </a:rPr>
              <a:t>get_queue</a:t>
            </a:r>
            <a:r>
              <a:rPr kumimoji="0" lang="en-US" altLang="en-US" b="0" i="0" u="none" strike="noStrike" cap="none" normalizeH="0" baseline="0" dirty="0">
                <a:ln>
                  <a:noFill/>
                </a:ln>
                <a:solidFill>
                  <a:srgbClr val="7D2727"/>
                </a:solidFill>
                <a:effectLst/>
                <a:latin typeface="Consolas" panose="020B0609020204030204" pitchFamily="49" charset="0"/>
              </a:rPr>
              <a:t>'</a:t>
            </a:r>
            <a:r>
              <a:rPr kumimoji="0" lang="en-US" altLang="en-US" b="0" i="0" u="none" strike="noStrike" cap="none" normalizeH="0" baseline="0" dirty="0">
                <a:ln>
                  <a:noFill/>
                </a:ln>
                <a:solidFill>
                  <a:srgbClr val="303336"/>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Int32</a:t>
            </a:r>
            <a:r>
              <a:rPr kumimoji="0" lang="en-US" altLang="en-US" b="0" i="0" u="none" strike="noStrike" cap="none" normalizeH="0" baseline="0" dirty="0">
                <a:ln>
                  <a:noFill/>
                </a:ln>
                <a:solidFill>
                  <a:srgbClr val="303336"/>
                </a:solidFill>
                <a:effectLst/>
                <a:latin typeface="Consolas" panose="020B0609020204030204" pitchFamily="49" charset="0"/>
              </a:rPr>
              <a:t>, </a:t>
            </a:r>
            <a:r>
              <a:rPr kumimoji="0" lang="en-US" altLang="en-US" b="0" i="0" u="none" strike="noStrike" cap="none" normalizeH="0" baseline="0" dirty="0" err="1">
                <a:ln>
                  <a:noFill/>
                </a:ln>
                <a:solidFill>
                  <a:srgbClr val="303336"/>
                </a:solidFill>
                <a:effectLst/>
                <a:latin typeface="Consolas" panose="020B0609020204030204" pitchFamily="49" charset="0"/>
              </a:rPr>
              <a:t>queue_size</a:t>
            </a:r>
            <a:r>
              <a:rPr kumimoji="0" lang="en-US" altLang="en-US" b="0" i="0" u="none" strike="noStrike" cap="none" normalizeH="0" baseline="0" dirty="0">
                <a:ln>
                  <a:noFill/>
                </a:ln>
                <a:solidFill>
                  <a:srgbClr val="303336"/>
                </a:solidFill>
                <a:effectLst/>
                <a:latin typeface="Consolas" panose="020B0609020204030204" pitchFamily="49" charset="0"/>
              </a:rPr>
              <a:t>=</a:t>
            </a:r>
            <a:r>
              <a:rPr kumimoji="0" lang="en-US" altLang="en-US" b="0" i="0" u="none" strike="noStrike" cap="none" normalizeH="0" baseline="0" dirty="0">
                <a:ln>
                  <a:noFill/>
                </a:ln>
                <a:solidFill>
                  <a:srgbClr val="7D2727"/>
                </a:solidFill>
                <a:effectLst/>
                <a:latin typeface="Consolas" panose="020B0609020204030204" pitchFamily="49" charset="0"/>
              </a:rPr>
              <a:t>10</a:t>
            </a:r>
            <a:r>
              <a:rPr kumimoji="0" lang="en-US" altLang="en-US" b="0" i="0" u="none" strike="noStrike" cap="none" normalizeH="0" baseline="0" dirty="0">
                <a:ln>
                  <a:noFill/>
                </a:ln>
                <a:solidFill>
                  <a:srgbClr val="303336"/>
                </a:solidFill>
                <a:effectLst/>
                <a:latin typeface="Consolas" panose="020B0609020204030204" pitchFamily="49" charset="0"/>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8" name="Picture 7"/>
          <p:cNvPicPr>
            <a:picLocks noChangeAspect="1"/>
          </p:cNvPicPr>
          <p:nvPr/>
        </p:nvPicPr>
        <p:blipFill>
          <a:blip r:embed="rId5"/>
          <a:stretch>
            <a:fillRect/>
          </a:stretch>
        </p:blipFill>
        <p:spPr>
          <a:xfrm>
            <a:off x="5593821" y="2345335"/>
            <a:ext cx="3214849" cy="2643431"/>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8287" y="6071547"/>
            <a:ext cx="2632375" cy="705394"/>
          </a:xfrm>
          <a:prstGeom prst="rect">
            <a:avLst/>
          </a:prstGeom>
        </p:spPr>
      </p:pic>
    </p:spTree>
    <p:extLst>
      <p:ext uri="{BB962C8B-B14F-4D97-AF65-F5344CB8AC3E}">
        <p14:creationId xmlns:p14="http://schemas.microsoft.com/office/powerpoint/2010/main" val="1007339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Publisher Node</a:t>
            </a:r>
          </a:p>
        </p:txBody>
      </p:sp>
      <p:sp>
        <p:nvSpPr>
          <p:cNvPr id="3" name="Content Placeholder 2"/>
          <p:cNvSpPr>
            <a:spLocks noGrp="1"/>
          </p:cNvSpPr>
          <p:nvPr>
            <p:ph idx="1"/>
          </p:nvPr>
        </p:nvSpPr>
        <p:spPr/>
        <p:txBody>
          <a:bodyPr/>
          <a:lstStyle/>
          <a:p>
            <a:r>
              <a:rPr lang="en-US" dirty="0"/>
              <a:t>Save the file. Name it publisher1.py</a:t>
            </a:r>
          </a:p>
          <a:p>
            <a:endParaRPr lang="en-US" dirty="0"/>
          </a:p>
          <a:p>
            <a:r>
              <a:rPr lang="en-US" dirty="0"/>
              <a:t>Make the node executable</a:t>
            </a:r>
          </a:p>
          <a:p>
            <a:pPr lvl="1"/>
            <a:r>
              <a:rPr lang="en-US" dirty="0" err="1"/>
              <a:t>chmod</a:t>
            </a:r>
            <a:r>
              <a:rPr lang="en-US" dirty="0"/>
              <a:t> +x pbulisher1.py</a:t>
            </a:r>
          </a:p>
          <a:p>
            <a:pPr lvl="1"/>
            <a:endParaRPr lang="en-US" dirty="0"/>
          </a:p>
          <a:p>
            <a:r>
              <a:rPr lang="en-US" dirty="0"/>
              <a:t>cd ~/</a:t>
            </a:r>
            <a:r>
              <a:rPr lang="en-US" dirty="0" err="1"/>
              <a:t>catkin_ws</a:t>
            </a:r>
            <a:endParaRPr lang="en-US" dirty="0"/>
          </a:p>
          <a:p>
            <a:r>
              <a:rPr lang="en-US" dirty="0" err="1"/>
              <a:t>catkin_make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0787638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 Launch </a:t>
            </a:r>
          </a:p>
        </p:txBody>
      </p:sp>
      <p:sp>
        <p:nvSpPr>
          <p:cNvPr id="3" name="Content Placeholder 2"/>
          <p:cNvSpPr>
            <a:spLocks noGrp="1"/>
          </p:cNvSpPr>
          <p:nvPr>
            <p:ph idx="1"/>
          </p:nvPr>
        </p:nvSpPr>
        <p:spPr>
          <a:xfrm>
            <a:off x="838200" y="1825625"/>
            <a:ext cx="10880988" cy="4238081"/>
          </a:xfrm>
        </p:spPr>
        <p:txBody>
          <a:bodyPr/>
          <a:lstStyle/>
          <a:p>
            <a:r>
              <a:rPr lang="en-US" dirty="0" err="1"/>
              <a:t>roslaunch</a:t>
            </a:r>
            <a:r>
              <a:rPr lang="en-US" dirty="0"/>
              <a:t> is a tool for easily launching multiple ROS nodes locally and remotely </a:t>
            </a:r>
          </a:p>
          <a:p>
            <a:r>
              <a:rPr lang="en-US" dirty="0"/>
              <a:t>It also allows you to set parameters on the Parameter Server.</a:t>
            </a:r>
          </a:p>
          <a:p>
            <a:endParaRPr lang="en-US" dirty="0"/>
          </a:p>
          <a:p>
            <a:r>
              <a:rPr lang="en-US" dirty="0"/>
              <a:t>How to run a launch file:</a:t>
            </a:r>
          </a:p>
          <a:p>
            <a:r>
              <a:rPr lang="en-US" dirty="0" err="1"/>
              <a:t>roslaunch</a:t>
            </a:r>
            <a:r>
              <a:rPr lang="en-US" dirty="0"/>
              <a:t> </a:t>
            </a:r>
            <a:r>
              <a:rPr lang="en-US" dirty="0" err="1"/>
              <a:t>package_name</a:t>
            </a:r>
            <a:r>
              <a:rPr lang="en-US" dirty="0"/>
              <a:t> </a:t>
            </a:r>
            <a:r>
              <a:rPr lang="en-US" dirty="0" err="1"/>
              <a:t>file.launch</a:t>
            </a:r>
            <a:endParaRPr lang="en-US" dirty="0"/>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86813" y="6063706"/>
            <a:ext cx="2632375" cy="705394"/>
          </a:xfrm>
          <a:prstGeom prst="rect">
            <a:avLst/>
          </a:prstGeom>
        </p:spPr>
      </p:pic>
    </p:spTree>
    <p:extLst>
      <p:ext uri="{BB962C8B-B14F-4D97-AF65-F5344CB8AC3E}">
        <p14:creationId xmlns:p14="http://schemas.microsoft.com/office/powerpoint/2010/main" val="739755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ROS Launch File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pic>
        <p:nvPicPr>
          <p:cNvPr id="5" name="Picture 4"/>
          <p:cNvPicPr>
            <a:picLocks noChangeAspect="1"/>
          </p:cNvPicPr>
          <p:nvPr/>
        </p:nvPicPr>
        <p:blipFill>
          <a:blip r:embed="rId3"/>
          <a:stretch>
            <a:fillRect/>
          </a:stretch>
        </p:blipFill>
        <p:spPr>
          <a:xfrm>
            <a:off x="0" y="2411688"/>
            <a:ext cx="12192000" cy="1588576"/>
          </a:xfrm>
          <a:prstGeom prst="rect">
            <a:avLst/>
          </a:prstGeom>
        </p:spPr>
      </p:pic>
    </p:spTree>
    <p:extLst>
      <p:ext uri="{BB962C8B-B14F-4D97-AF65-F5344CB8AC3E}">
        <p14:creationId xmlns:p14="http://schemas.microsoft.com/office/powerpoint/2010/main" val="39915661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6000" dirty="0"/>
              <a:t>Review of Last Week’s Class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58910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 Launch Example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98287" y="6071547"/>
            <a:ext cx="2632375" cy="705394"/>
          </a:xfrm>
          <a:prstGeom prst="rect">
            <a:avLst/>
          </a:prstGeom>
        </p:spPr>
      </p:pic>
    </p:spTree>
    <p:extLst>
      <p:ext uri="{BB962C8B-B14F-4D97-AF65-F5344CB8AC3E}">
        <p14:creationId xmlns:p14="http://schemas.microsoft.com/office/powerpoint/2010/main" val="207962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file xml tag references</a:t>
            </a:r>
          </a:p>
        </p:txBody>
      </p:sp>
      <p:pic>
        <p:nvPicPr>
          <p:cNvPr id="4" name="Picture 3"/>
          <p:cNvPicPr>
            <a:picLocks noChangeAspect="1"/>
          </p:cNvPicPr>
          <p:nvPr/>
        </p:nvPicPr>
        <p:blipFill>
          <a:blip r:embed="rId2"/>
          <a:stretch>
            <a:fillRect/>
          </a:stretch>
        </p:blipFill>
        <p:spPr>
          <a:xfrm>
            <a:off x="838200" y="1760434"/>
            <a:ext cx="2010995" cy="435408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2127832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bit more complicated one</a:t>
            </a:r>
          </a:p>
        </p:txBody>
      </p:sp>
      <p:pic>
        <p:nvPicPr>
          <p:cNvPr id="4" name="Content Placeholder 3"/>
          <p:cNvPicPr>
            <a:picLocks noGrp="1" noChangeAspect="1"/>
          </p:cNvPicPr>
          <p:nvPr>
            <p:ph idx="1"/>
          </p:nvPr>
        </p:nvPicPr>
        <p:blipFill>
          <a:blip r:embed="rId2"/>
          <a:stretch>
            <a:fillRect/>
          </a:stretch>
        </p:blipFill>
        <p:spPr>
          <a:xfrm>
            <a:off x="2096429" y="1302196"/>
            <a:ext cx="7883911" cy="5585278"/>
          </a:xfrm>
          <a:prstGeom prst="rect">
            <a:avLst/>
          </a:prstGeom>
        </p:spPr>
      </p:pic>
      <mc:AlternateContent xmlns:mc="http://schemas.openxmlformats.org/markup-compatibility/2006" xmlns:p14="http://schemas.microsoft.com/office/powerpoint/2010/main">
        <mc:Choice Requires="p14">
          <p:contentPart p14:bwMode="auto" r:id="rId3">
            <p14:nvContentPartPr>
              <p14:cNvPr id="14" name="Ink 13"/>
              <p14:cNvContentPartPr/>
              <p14:nvPr/>
            </p14:nvContentPartPr>
            <p14:xfrm>
              <a:off x="2198799" y="2771057"/>
              <a:ext cx="143280" cy="29880"/>
            </p14:xfrm>
          </p:contentPart>
        </mc:Choice>
        <mc:Fallback xmlns="">
          <p:pic>
            <p:nvPicPr>
              <p:cNvPr id="14" name="Ink 13"/>
              <p:cNvPicPr/>
              <p:nvPr/>
            </p:nvPicPr>
            <p:blipFill>
              <a:blip r:embed="rId4"/>
              <a:stretch>
                <a:fillRect/>
              </a:stretch>
            </p:blipFill>
            <p:spPr>
              <a:xfrm>
                <a:off x="2183319" y="2755577"/>
                <a:ext cx="1738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Ink 14"/>
              <p14:cNvContentPartPr/>
              <p14:nvPr/>
            </p14:nvContentPartPr>
            <p14:xfrm>
              <a:off x="2292605" y="2726623"/>
              <a:ext cx="74160" cy="167760"/>
            </p14:xfrm>
          </p:contentPart>
        </mc:Choice>
        <mc:Fallback xmlns="">
          <p:pic>
            <p:nvPicPr>
              <p:cNvPr id="15" name="Ink 14"/>
              <p:cNvPicPr/>
              <p:nvPr/>
            </p:nvPicPr>
            <p:blipFill>
              <a:blip r:embed="rId6"/>
              <a:stretch>
                <a:fillRect/>
              </a:stretch>
            </p:blipFill>
            <p:spPr>
              <a:xfrm>
                <a:off x="2277125" y="2711143"/>
                <a:ext cx="1047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p14:cNvContentPartPr/>
              <p14:nvPr/>
            </p14:nvContentPartPr>
            <p14:xfrm>
              <a:off x="2179256" y="3145663"/>
              <a:ext cx="143177" cy="19954"/>
            </p14:xfrm>
          </p:contentPart>
        </mc:Choice>
        <mc:Fallback xmlns="">
          <p:pic>
            <p:nvPicPr>
              <p:cNvPr id="21" name="Ink 20"/>
              <p:cNvPicPr/>
              <p:nvPr/>
            </p:nvPicPr>
            <p:blipFill>
              <a:blip r:embed="rId8"/>
              <a:stretch>
                <a:fillRect/>
              </a:stretch>
            </p:blipFill>
            <p:spPr>
              <a:xfrm>
                <a:off x="2163787" y="3130063"/>
                <a:ext cx="173755" cy="5079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p14:cNvContentPartPr/>
              <p14:nvPr/>
            </p14:nvContentPartPr>
            <p14:xfrm>
              <a:off x="2267919" y="3096497"/>
              <a:ext cx="98743" cy="148114"/>
            </p14:xfrm>
          </p:contentPart>
        </mc:Choice>
        <mc:Fallback xmlns="">
          <p:pic>
            <p:nvPicPr>
              <p:cNvPr id="22" name="Ink 21"/>
              <p:cNvPicPr/>
              <p:nvPr/>
            </p:nvPicPr>
            <p:blipFill>
              <a:blip r:embed="rId10"/>
              <a:stretch>
                <a:fillRect/>
              </a:stretch>
            </p:blipFill>
            <p:spPr>
              <a:xfrm>
                <a:off x="2252423" y="3081001"/>
                <a:ext cx="129375" cy="178746"/>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p14:cNvContentPartPr/>
              <p14:nvPr/>
            </p14:nvContentPartPr>
            <p14:xfrm>
              <a:off x="2169382" y="3451560"/>
              <a:ext cx="182674" cy="148114"/>
            </p14:xfrm>
          </p:contentPart>
        </mc:Choice>
        <mc:Fallback xmlns="">
          <p:pic>
            <p:nvPicPr>
              <p:cNvPr id="24" name="Ink 23"/>
              <p:cNvPicPr/>
              <p:nvPr/>
            </p:nvPicPr>
            <p:blipFill>
              <a:blip r:embed="rId12"/>
              <a:stretch>
                <a:fillRect/>
              </a:stretch>
            </p:blipFill>
            <p:spPr>
              <a:xfrm>
                <a:off x="2153889" y="3436064"/>
                <a:ext cx="213300" cy="178746"/>
              </a:xfrm>
              <a:prstGeom prst="rect">
                <a:avLst/>
              </a:prstGeom>
            </p:spPr>
          </p:pic>
        </mc:Fallback>
      </mc:AlternateContent>
      <p:sp>
        <p:nvSpPr>
          <p:cNvPr id="25" name="Rectangle 24"/>
          <p:cNvSpPr/>
          <p:nvPr/>
        </p:nvSpPr>
        <p:spPr>
          <a:xfrm>
            <a:off x="2169382" y="2627759"/>
            <a:ext cx="6825531" cy="971915"/>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1"/>
          <p:cNvSpPr>
            <a:spLocks noChangeArrowheads="1"/>
          </p:cNvSpPr>
          <p:nvPr/>
        </p:nvSpPr>
        <p:spPr bwMode="auto">
          <a:xfrm>
            <a:off x="7135738" y="5594812"/>
            <a:ext cx="5056262"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Arial Unicode MS"/>
              </a:rPr>
              <a:t>- </a:t>
            </a:r>
            <a:r>
              <a:rPr kumimoji="0" lang="en-US" altLang="en-US" sz="1400" b="1" i="0" u="none" strike="noStrike" cap="none" normalizeH="0" baseline="0" dirty="0">
                <a:ln>
                  <a:noFill/>
                </a:ln>
                <a:solidFill>
                  <a:srgbClr val="333333"/>
                </a:solidFill>
                <a:effectLst/>
                <a:latin typeface="Arial Unicode MS"/>
              </a:rPr>
              <a:t>respawn</a:t>
            </a:r>
            <a:r>
              <a:rPr kumimoji="0" lang="en-US" altLang="en-US" sz="1400" b="0" i="0" u="none" strike="noStrike" cap="none" normalizeH="0" baseline="0" dirty="0">
                <a:ln>
                  <a:noFill/>
                </a:ln>
                <a:solidFill>
                  <a:srgbClr val="333333"/>
                </a:solidFill>
                <a:effectLst/>
                <a:latin typeface="Arial Unicode MS"/>
              </a:rPr>
              <a:t>="true"</a:t>
            </a:r>
            <a:r>
              <a:rPr kumimoji="0" lang="en-US" altLang="en-US" sz="1400" b="0" i="1" u="none" strike="noStrike" cap="none" normalizeH="0" baseline="0" dirty="0">
                <a:ln>
                  <a:noFill/>
                </a:ln>
                <a:solidFill>
                  <a:srgbClr val="333333"/>
                </a:solidFill>
                <a:effectLst/>
                <a:latin typeface="Helvetica Neue"/>
              </a:rPr>
              <a:t>(optional)</a:t>
            </a:r>
            <a:r>
              <a:rPr lang="en-US" altLang="en-US" sz="1400" dirty="0"/>
              <a:t> :</a:t>
            </a:r>
            <a:r>
              <a:rPr kumimoji="0" lang="en-US" altLang="en-US" sz="1400" b="0" i="0" u="none" strike="noStrike" cap="none" normalizeH="0" baseline="0" dirty="0">
                <a:ln>
                  <a:noFill/>
                </a:ln>
                <a:solidFill>
                  <a:srgbClr val="333333"/>
                </a:solidFill>
                <a:effectLst/>
                <a:latin typeface="Helvetica Neue"/>
              </a:rPr>
              <a:t>Restart the node automatically if it quits.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333333"/>
                </a:solidFill>
                <a:effectLst/>
                <a:latin typeface="Arial Unicode MS"/>
              </a:rPr>
              <a:t>- </a:t>
            </a:r>
            <a:r>
              <a:rPr kumimoji="0" lang="en-US" altLang="en-US" sz="1400" b="1" i="0" u="none" strike="noStrike" cap="none" normalizeH="0" baseline="0" dirty="0" err="1">
                <a:ln>
                  <a:noFill/>
                </a:ln>
                <a:solidFill>
                  <a:srgbClr val="333333"/>
                </a:solidFill>
                <a:effectLst/>
                <a:latin typeface="Arial Unicode MS"/>
              </a:rPr>
              <a:t>respawn_delay</a:t>
            </a:r>
            <a:r>
              <a:rPr kumimoji="0" lang="en-US" altLang="en-US" sz="1400" b="0" i="0" u="none" strike="noStrike" cap="none" normalizeH="0" baseline="0" dirty="0">
                <a:ln>
                  <a:noFill/>
                </a:ln>
                <a:solidFill>
                  <a:srgbClr val="333333"/>
                </a:solidFill>
                <a:effectLst/>
                <a:latin typeface="Arial Unicode MS"/>
              </a:rPr>
              <a:t>="30"</a:t>
            </a:r>
            <a:r>
              <a:rPr kumimoji="0" lang="en-US" altLang="en-US" sz="1400" b="0" i="0" u="none" strike="noStrike" cap="none" normalizeH="0" baseline="0" dirty="0">
                <a:ln>
                  <a:noFill/>
                </a:ln>
                <a:solidFill>
                  <a:srgbClr val="333333"/>
                </a:solidFill>
                <a:effectLst/>
                <a:latin typeface="Helvetica Neue"/>
              </a:rPr>
              <a:t> </a:t>
            </a:r>
            <a:r>
              <a:rPr kumimoji="0" lang="en-US" altLang="en-US" sz="1400" b="0" i="1" u="none" strike="noStrike" cap="none" normalizeH="0" baseline="0" dirty="0">
                <a:ln>
                  <a:noFill/>
                </a:ln>
                <a:solidFill>
                  <a:srgbClr val="333333"/>
                </a:solidFill>
                <a:effectLst/>
                <a:latin typeface="Helvetica Neue"/>
              </a:rPr>
              <a:t>(optional, default 0)</a:t>
            </a:r>
            <a:r>
              <a:rPr kumimoji="0" lang="en-US" altLang="en-US" sz="1400" b="0" i="0" u="none" strike="noStrike" cap="none" normalizeH="0" baseline="0" dirty="0">
                <a:ln>
                  <a:noFill/>
                </a:ln>
                <a:solidFill>
                  <a:srgbClr val="333333"/>
                </a:solidFill>
                <a:effectLst/>
                <a:latin typeface="Helvetica Neue"/>
              </a:rPr>
              <a:t> </a:t>
            </a:r>
            <a:r>
              <a:rPr kumimoji="0" lang="en-US" altLang="en-US" sz="1400" b="1" i="0" u="none" strike="noStrike" cap="none" normalizeH="0" baseline="0" dirty="0">
                <a:ln>
                  <a:noFill/>
                </a:ln>
                <a:solidFill>
                  <a:srgbClr val="333333"/>
                </a:solidFill>
                <a:effectLst/>
                <a:latin typeface="Helvetica Neue"/>
              </a:rPr>
              <a:t>New in ROS indigo :</a:t>
            </a:r>
            <a:r>
              <a:rPr lang="en-US" altLang="en-US" sz="1400" dirty="0"/>
              <a:t> </a:t>
            </a:r>
            <a:r>
              <a:rPr kumimoji="0" lang="en-US" altLang="en-US" sz="1400" b="0" i="0" u="none" strike="noStrike" cap="none" normalizeH="0" baseline="0" dirty="0">
                <a:ln>
                  <a:noFill/>
                </a:ln>
                <a:solidFill>
                  <a:srgbClr val="333333"/>
                </a:solidFill>
                <a:effectLst/>
                <a:latin typeface="Helvetica Neue"/>
              </a:rPr>
              <a:t>If </a:t>
            </a:r>
            <a:r>
              <a:rPr kumimoji="0" lang="en-US" altLang="en-US" sz="1400" b="0" i="0" u="none" strike="noStrike" cap="none" normalizeH="0" baseline="0" dirty="0">
                <a:ln>
                  <a:noFill/>
                </a:ln>
                <a:solidFill>
                  <a:srgbClr val="333333"/>
                </a:solidFill>
                <a:effectLst/>
                <a:latin typeface="Arial Unicode MS"/>
              </a:rPr>
              <a:t>respawn</a:t>
            </a:r>
            <a:r>
              <a:rPr kumimoji="0" lang="en-US" altLang="en-US" sz="1400" b="0" i="0" u="none" strike="noStrike" cap="none" normalizeH="0" baseline="0" dirty="0">
                <a:ln>
                  <a:noFill/>
                </a:ln>
                <a:solidFill>
                  <a:srgbClr val="333333"/>
                </a:solidFill>
                <a:effectLst/>
                <a:latin typeface="Helvetica Neue"/>
              </a:rPr>
              <a:t> is </a:t>
            </a:r>
            <a:r>
              <a:rPr kumimoji="0" lang="en-US" altLang="en-US" sz="1400" b="0" i="0" u="none" strike="noStrike" cap="none" normalizeH="0" baseline="0" dirty="0">
                <a:ln>
                  <a:noFill/>
                </a:ln>
                <a:solidFill>
                  <a:srgbClr val="333333"/>
                </a:solidFill>
                <a:effectLst/>
                <a:latin typeface="Arial Unicode MS"/>
              </a:rPr>
              <a:t>true</a:t>
            </a:r>
            <a:r>
              <a:rPr kumimoji="0" lang="en-US" altLang="en-US" sz="1400" b="0" i="0" u="none" strike="noStrike" cap="none" normalizeH="0" baseline="0" dirty="0">
                <a:ln>
                  <a:noFill/>
                </a:ln>
                <a:solidFill>
                  <a:srgbClr val="333333"/>
                </a:solidFill>
                <a:effectLst/>
                <a:latin typeface="Helvetica Neue"/>
              </a:rPr>
              <a:t>, wait </a:t>
            </a:r>
            <a:r>
              <a:rPr kumimoji="0" lang="en-US" altLang="en-US" sz="1400" b="0" i="0" u="none" strike="noStrike" cap="none" normalizeH="0" baseline="0" dirty="0" err="1">
                <a:ln>
                  <a:noFill/>
                </a:ln>
                <a:solidFill>
                  <a:srgbClr val="333333"/>
                </a:solidFill>
                <a:effectLst/>
                <a:latin typeface="Arial Unicode MS"/>
              </a:rPr>
              <a:t>respawn_delay</a:t>
            </a:r>
            <a:r>
              <a:rPr kumimoji="0" lang="en-US" altLang="en-US" sz="1400" b="0" i="0" u="none" strike="noStrike" cap="none" normalizeH="0" baseline="0" dirty="0">
                <a:ln>
                  <a:noFill/>
                </a:ln>
                <a:solidFill>
                  <a:srgbClr val="333333"/>
                </a:solidFill>
                <a:effectLst/>
                <a:latin typeface="Helvetica Neue"/>
              </a:rPr>
              <a:t> seconds after the node failure is detected before attempting restart.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22209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Server</a:t>
            </a:r>
          </a:p>
        </p:txBody>
      </p:sp>
      <p:sp>
        <p:nvSpPr>
          <p:cNvPr id="3" name="Content Placeholder 2"/>
          <p:cNvSpPr>
            <a:spLocks noGrp="1"/>
          </p:cNvSpPr>
          <p:nvPr>
            <p:ph idx="1"/>
          </p:nvPr>
        </p:nvSpPr>
        <p:spPr/>
        <p:txBody>
          <a:bodyPr>
            <a:normAutofit fontScale="85000" lnSpcReduction="20000"/>
          </a:bodyPr>
          <a:lstStyle/>
          <a:p>
            <a:r>
              <a:rPr lang="en-US" dirty="0"/>
              <a:t>The ROS Parameter Server can store strings, integers, floats, </a:t>
            </a:r>
            <a:r>
              <a:rPr lang="en-US" dirty="0" err="1"/>
              <a:t>booleans</a:t>
            </a:r>
            <a:r>
              <a:rPr lang="en-US" dirty="0"/>
              <a:t>, lists, dictionaries, iso8601 dates, and base64-encoded data. Dictionaries must have string keys.</a:t>
            </a:r>
          </a:p>
          <a:p>
            <a:endParaRPr lang="en-US" dirty="0"/>
          </a:p>
          <a:p>
            <a:r>
              <a:rPr lang="en-US" dirty="0"/>
              <a:t>In addition to the messages that we’ve studied so far, ROS provides another mechanism called parameters to get information to nodes.</a:t>
            </a:r>
          </a:p>
          <a:p>
            <a:endParaRPr lang="en-US" dirty="0"/>
          </a:p>
          <a:p>
            <a:r>
              <a:rPr lang="en-US" dirty="0"/>
              <a:t>Anyone can set the parameter</a:t>
            </a:r>
          </a:p>
          <a:p>
            <a:endParaRPr lang="en-US" dirty="0"/>
          </a:p>
          <a:p>
            <a:r>
              <a:rPr lang="en-US" dirty="0"/>
              <a:t>Anyone can have access to the </a:t>
            </a:r>
            <a:r>
              <a:rPr lang="en-US" dirty="0" err="1"/>
              <a:t>paramter</a:t>
            </a:r>
            <a:endParaRPr lang="en-US" dirty="0"/>
          </a:p>
          <a:p>
            <a:endParaRPr lang="en-US" dirty="0"/>
          </a:p>
          <a:p>
            <a:r>
              <a:rPr lang="pt-BR" dirty="0">
                <a:solidFill>
                  <a:srgbClr val="333333"/>
                </a:solidFill>
                <a:latin typeface="Courier New" panose="02070309020205020404" pitchFamily="49" charset="0"/>
              </a:rPr>
              <a:t>rospy.set_param(param_name, param_value)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737930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YAML Format	 and Examples</a:t>
            </a:r>
          </a:p>
        </p:txBody>
      </p:sp>
      <p:pic>
        <p:nvPicPr>
          <p:cNvPr id="4" name="Picture 3"/>
          <p:cNvPicPr>
            <a:picLocks noChangeAspect="1"/>
          </p:cNvPicPr>
          <p:nvPr/>
        </p:nvPicPr>
        <p:blipFill>
          <a:blip r:embed="rId2"/>
          <a:stretch>
            <a:fillRect/>
          </a:stretch>
        </p:blipFill>
        <p:spPr>
          <a:xfrm>
            <a:off x="906567" y="2940165"/>
            <a:ext cx="4579834" cy="2295773"/>
          </a:xfrm>
          <a:prstGeom prst="rect">
            <a:avLst/>
          </a:prstGeom>
        </p:spPr>
      </p:pic>
      <p:pic>
        <p:nvPicPr>
          <p:cNvPr id="5" name="Picture 4"/>
          <p:cNvPicPr>
            <a:picLocks noChangeAspect="1"/>
          </p:cNvPicPr>
          <p:nvPr/>
        </p:nvPicPr>
        <p:blipFill>
          <a:blip r:embed="rId3"/>
          <a:stretch>
            <a:fillRect/>
          </a:stretch>
        </p:blipFill>
        <p:spPr>
          <a:xfrm>
            <a:off x="264919" y="5235938"/>
            <a:ext cx="7299532" cy="1391860"/>
          </a:xfrm>
          <a:prstGeom prst="rect">
            <a:avLst/>
          </a:prstGeom>
        </p:spPr>
      </p:pic>
      <p:sp>
        <p:nvSpPr>
          <p:cNvPr id="6" name="Rectangle 5"/>
          <p:cNvSpPr/>
          <p:nvPr/>
        </p:nvSpPr>
        <p:spPr>
          <a:xfrm>
            <a:off x="838201" y="1851231"/>
            <a:ext cx="10390974" cy="923330"/>
          </a:xfrm>
          <a:prstGeom prst="rect">
            <a:avLst/>
          </a:prstGeom>
        </p:spPr>
        <p:txBody>
          <a:bodyPr wrap="square">
            <a:spAutoFit/>
          </a:bodyPr>
          <a:lstStyle/>
          <a:p>
            <a:pPr marL="285750" indent="-285750">
              <a:buFont typeface="Arial" panose="020B0604020202020204" pitchFamily="34" charset="0"/>
              <a:buChar char="•"/>
            </a:pPr>
            <a:r>
              <a:rPr lang="en-US" dirty="0"/>
              <a:t>We can also store dictionaries on the parameter server. </a:t>
            </a:r>
          </a:p>
          <a:p>
            <a:pPr marL="285750" indent="-285750">
              <a:buFont typeface="Arial" panose="020B0604020202020204" pitchFamily="34" charset="0"/>
              <a:buChar char="•"/>
            </a:pPr>
            <a:r>
              <a:rPr lang="en-US" dirty="0"/>
              <a:t>If the number of parameters is high, we can use a YAML file to save it. Here is an example of the YAML file parameter definitions:</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8956079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Server Usage</a:t>
            </a:r>
          </a:p>
        </p:txBody>
      </p:sp>
      <p:pic>
        <p:nvPicPr>
          <p:cNvPr id="4" name="Picture 3"/>
          <p:cNvPicPr>
            <a:picLocks noChangeAspect="1"/>
          </p:cNvPicPr>
          <p:nvPr/>
        </p:nvPicPr>
        <p:blipFill>
          <a:blip r:embed="rId2"/>
          <a:stretch>
            <a:fillRect/>
          </a:stretch>
        </p:blipFill>
        <p:spPr>
          <a:xfrm>
            <a:off x="427290" y="2774655"/>
            <a:ext cx="10345930" cy="3059096"/>
          </a:xfrm>
          <a:prstGeom prst="rect">
            <a:avLst/>
          </a:prstGeom>
        </p:spPr>
      </p:pic>
      <p:sp>
        <p:nvSpPr>
          <p:cNvPr id="5" name="TextBox 4"/>
          <p:cNvSpPr txBox="1"/>
          <p:nvPr/>
        </p:nvSpPr>
        <p:spPr>
          <a:xfrm>
            <a:off x="427290" y="1931350"/>
            <a:ext cx="8666219"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t>When you run </a:t>
            </a:r>
            <a:r>
              <a:rPr lang="en-US" sz="2000" dirty="0" err="1"/>
              <a:t>roscore</a:t>
            </a:r>
            <a:r>
              <a:rPr lang="en-US" sz="2000" dirty="0"/>
              <a:t> to start ROS Mater, it also starts parameter server too.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586993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 Example</a:t>
            </a:r>
          </a:p>
        </p:txBody>
      </p:sp>
      <p:pic>
        <p:nvPicPr>
          <p:cNvPr id="4" name="Picture 3"/>
          <p:cNvPicPr>
            <a:picLocks noChangeAspect="1"/>
          </p:cNvPicPr>
          <p:nvPr/>
        </p:nvPicPr>
        <p:blipFill>
          <a:blip r:embed="rId2"/>
          <a:stretch>
            <a:fillRect/>
          </a:stretch>
        </p:blipFill>
        <p:spPr>
          <a:xfrm>
            <a:off x="838200" y="1428526"/>
            <a:ext cx="8314346" cy="44846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851033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97103"/>
          </a:xfrm>
        </p:spPr>
        <p:txBody>
          <a:bodyPr/>
          <a:lstStyle/>
          <a:p>
            <a:r>
              <a:rPr lang="en-US" dirty="0"/>
              <a:t>Parameter Server Commands</a:t>
            </a:r>
          </a:p>
        </p:txBody>
      </p:sp>
      <p:sp>
        <p:nvSpPr>
          <p:cNvPr id="4" name="Rectangle 1"/>
          <p:cNvSpPr>
            <a:spLocks noGrp="1" noChangeArrowheads="1"/>
          </p:cNvSpPr>
          <p:nvPr>
            <p:ph idx="1"/>
          </p:nvPr>
        </p:nvSpPr>
        <p:spPr bwMode="auto">
          <a:xfrm>
            <a:off x="838200" y="1385194"/>
            <a:ext cx="10651955" cy="523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effectLst/>
                <a:latin typeface="+mn-lt"/>
              </a:rPr>
              <a:t>Parameters can be can be viewed and changed directly from a terminal using various </a:t>
            </a:r>
            <a:r>
              <a:rPr kumimoji="0" lang="en-US" altLang="en-US" sz="2000" u="none" strike="noStrike" cap="none" normalizeH="0" baseline="0" dirty="0" err="1">
                <a:ln>
                  <a:noFill/>
                </a:ln>
                <a:effectLst/>
                <a:latin typeface="+mn-lt"/>
              </a:rPr>
              <a:t>rosparam</a:t>
            </a:r>
            <a:r>
              <a:rPr kumimoji="0" lang="en-US" altLang="en-US" sz="2000" u="none" strike="noStrike" cap="none" normalizeH="0" baseline="0" dirty="0">
                <a:ln>
                  <a:noFill/>
                </a:ln>
                <a:effectLst/>
                <a:latin typeface="+mn-lt"/>
              </a:rPr>
              <a:t> commands. The simplest command lists all of the currently active parameters.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u="none" strike="noStrike" cap="none" normalizeH="0" baseline="0" dirty="0" err="1">
                <a:ln>
                  <a:noFill/>
                </a:ln>
                <a:effectLst/>
                <a:latin typeface="+mn-lt"/>
              </a:rPr>
              <a:t>rosparam</a:t>
            </a:r>
            <a:r>
              <a:rPr kumimoji="0" lang="en-US" altLang="en-US" sz="2000" b="1" u="none" strike="noStrike" cap="none" normalizeH="0" baseline="0" dirty="0">
                <a:ln>
                  <a:noFill/>
                </a:ln>
                <a:effectLst/>
                <a:latin typeface="+mn-lt"/>
              </a:rPr>
              <a:t> list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effectLst/>
                <a:latin typeface="+mn-lt"/>
              </a:rPr>
              <a:t>With a Husky gazebo simulation running, the following is an example of the output of </a:t>
            </a:r>
            <a:r>
              <a:rPr kumimoji="0" lang="en-US" altLang="en-US" sz="2000" u="none" strike="noStrike" cap="none" normalizeH="0" baseline="0" dirty="0" err="1">
                <a:ln>
                  <a:noFill/>
                </a:ln>
                <a:effectLst/>
                <a:latin typeface="+mn-lt"/>
              </a:rPr>
              <a:t>rosparam</a:t>
            </a:r>
            <a:r>
              <a:rPr kumimoji="0" lang="en-US" altLang="en-US" sz="2000" u="none" strike="noStrike" cap="none" normalizeH="0" baseline="0" dirty="0">
                <a:ln>
                  <a:noFill/>
                </a:ln>
                <a:effectLst/>
                <a:latin typeface="+mn-lt"/>
              </a:rPr>
              <a:t> list and gives us a good idea the type of values that are best suited for the parameter server.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effectLst/>
                <a:latin typeface="+mn-lt"/>
              </a:rPr>
              <a:t>The </a:t>
            </a:r>
            <a:r>
              <a:rPr kumimoji="0" lang="en-US" altLang="en-US" sz="2000" u="none" strike="noStrike" cap="none" normalizeH="0" baseline="0" dirty="0" err="1">
                <a:ln>
                  <a:noFill/>
                </a:ln>
                <a:effectLst/>
                <a:latin typeface="+mn-lt"/>
              </a:rPr>
              <a:t>rosparam</a:t>
            </a:r>
            <a:r>
              <a:rPr kumimoji="0" lang="en-US" altLang="en-US" sz="2000" u="none" strike="noStrike" cap="none" normalizeH="0" baseline="0" dirty="0">
                <a:ln>
                  <a:noFill/>
                </a:ln>
                <a:effectLst/>
                <a:latin typeface="+mn-lt"/>
              </a:rPr>
              <a:t> get command can be used to determine the value of a parameter.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u="none" strike="noStrike" cap="none" normalizeH="0" baseline="0" dirty="0" err="1">
                <a:ln>
                  <a:noFill/>
                </a:ln>
                <a:effectLst/>
                <a:latin typeface="+mn-lt"/>
              </a:rPr>
              <a:t>rosparam</a:t>
            </a:r>
            <a:r>
              <a:rPr kumimoji="0" lang="en-US" altLang="en-US" sz="2000" b="1" u="none" strike="noStrike" cap="none" normalizeH="0" baseline="0" dirty="0">
                <a:ln>
                  <a:noFill/>
                </a:ln>
                <a:effectLst/>
                <a:latin typeface="+mn-lt"/>
              </a:rPr>
              <a:t> get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effectLst/>
                <a:latin typeface="+mn-lt"/>
              </a:rPr>
              <a:t>For example, we can see that gravity in the z direction in Gazebo is set to -9.8, and we are currently running ROS hydro.</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u="none" strike="noStrike" cap="none" normalizeH="0" baseline="0" dirty="0">
                <a:ln>
                  <a:noFill/>
                </a:ln>
                <a:effectLst/>
                <a:latin typeface="+mn-lt"/>
              </a:rPr>
              <a:t>It is also possible to change a parameter using </a:t>
            </a:r>
            <a:r>
              <a:rPr kumimoji="0" lang="en-US" altLang="en-US" sz="2000" u="none" strike="noStrike" cap="none" normalizeH="0" baseline="0" dirty="0" err="1">
                <a:ln>
                  <a:noFill/>
                </a:ln>
                <a:effectLst/>
                <a:latin typeface="+mn-lt"/>
              </a:rPr>
              <a:t>rosparam</a:t>
            </a:r>
            <a:r>
              <a:rPr kumimoji="0" lang="en-US" altLang="en-US" sz="2000" u="none" strike="noStrike" cap="none" normalizeH="0" baseline="0" dirty="0">
                <a:ln>
                  <a:noFill/>
                </a:ln>
                <a:effectLst/>
                <a:latin typeface="+mn-lt"/>
              </a:rPr>
              <a:t> 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u="none" strike="noStrike" cap="none" normalizeH="0" baseline="0" dirty="0" err="1">
                <a:ln>
                  <a:noFill/>
                </a:ln>
                <a:effectLst/>
                <a:latin typeface="+mn-lt"/>
              </a:rPr>
              <a:t>rosparam</a:t>
            </a:r>
            <a:r>
              <a:rPr kumimoji="0" lang="en-US" altLang="en-US" sz="2000" b="1" u="none" strike="noStrike" cap="none" normalizeH="0" baseline="0" dirty="0">
                <a:ln>
                  <a:noFill/>
                </a:ln>
                <a:effectLst/>
                <a:latin typeface="+mn-lt"/>
              </a:rPr>
              <a:t> set </a:t>
            </a:r>
            <a:r>
              <a:rPr kumimoji="0" lang="en-US" altLang="en-US" sz="2000" b="1" u="none" strike="noStrike" cap="none" normalizeH="0" baseline="0" dirty="0" err="1">
                <a:ln>
                  <a:noFill/>
                </a:ln>
                <a:effectLst/>
                <a:latin typeface="+mn-lt"/>
              </a:rPr>
              <a:t>parameter_name</a:t>
            </a:r>
            <a:r>
              <a:rPr kumimoji="0" lang="en-US" altLang="en-US" sz="2000" b="1" u="none" strike="noStrike" cap="none" normalizeH="0" baseline="0" dirty="0">
                <a:ln>
                  <a:noFill/>
                </a:ln>
                <a:effectLst/>
                <a:latin typeface="+mn-lt"/>
              </a:rPr>
              <a:t> &lt;value&gt;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u="none" strike="noStrike" cap="none" normalizeH="0" baseline="0" dirty="0">
              <a:ln>
                <a:noFill/>
              </a:ln>
              <a:effectLst/>
              <a:latin typeface="+mn-l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3470490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Remapping Arguments</a:t>
            </a:r>
          </a:p>
        </p:txBody>
      </p:sp>
      <p:pic>
        <p:nvPicPr>
          <p:cNvPr id="4" name="Content Placeholder 3"/>
          <p:cNvPicPr>
            <a:picLocks noGrp="1" noChangeAspect="1"/>
          </p:cNvPicPr>
          <p:nvPr>
            <p:ph idx="1"/>
          </p:nvPr>
        </p:nvPicPr>
        <p:blipFill>
          <a:blip r:embed="rId2"/>
          <a:stretch>
            <a:fillRect/>
          </a:stretch>
        </p:blipFill>
        <p:spPr>
          <a:xfrm>
            <a:off x="2234700" y="2732314"/>
            <a:ext cx="6363653" cy="2186102"/>
          </a:xfrm>
          <a:prstGeom prst="rect">
            <a:avLst/>
          </a:prstGeom>
        </p:spPr>
      </p:pic>
      <mc:AlternateContent xmlns:mc="http://schemas.openxmlformats.org/markup-compatibility/2006" xmlns:p14="http://schemas.microsoft.com/office/powerpoint/2010/main">
        <mc:Choice Requires="p14">
          <p:contentPart p14:bwMode="auto" r:id="rId3">
            <p14:nvContentPartPr>
              <p14:cNvPr id="37" name="Ink 36"/>
              <p14:cNvContentPartPr/>
              <p14:nvPr/>
            </p14:nvContentPartPr>
            <p14:xfrm>
              <a:off x="4717551" y="2895479"/>
              <a:ext cx="1488137" cy="1050994"/>
            </p14:xfrm>
          </p:contentPart>
        </mc:Choice>
        <mc:Fallback xmlns="">
          <p:pic>
            <p:nvPicPr>
              <p:cNvPr id="37" name="Ink 36"/>
              <p:cNvPicPr/>
              <p:nvPr/>
            </p:nvPicPr>
            <p:blipFill>
              <a:blip r:embed="rId4"/>
              <a:stretch>
                <a:fillRect/>
              </a:stretch>
            </p:blipFill>
            <p:spPr>
              <a:xfrm>
                <a:off x="4712511" y="2890438"/>
                <a:ext cx="1498216" cy="1061075"/>
              </a:xfrm>
              <a:prstGeom prst="rect">
                <a:avLst/>
              </a:prstGeom>
            </p:spPr>
          </p:pic>
        </mc:Fallback>
      </mc:AlternateContent>
      <p:sp>
        <p:nvSpPr>
          <p:cNvPr id="3" name="Rectangle 2"/>
          <p:cNvSpPr/>
          <p:nvPr/>
        </p:nvSpPr>
        <p:spPr>
          <a:xfrm>
            <a:off x="838199" y="1530328"/>
            <a:ext cx="10613571" cy="369332"/>
          </a:xfrm>
          <a:prstGeom prst="rect">
            <a:avLst/>
          </a:prstGeom>
        </p:spPr>
        <p:txBody>
          <a:bodyPr wrap="square">
            <a:spAutoFit/>
          </a:bodyPr>
          <a:lstStyle/>
          <a:p>
            <a:r>
              <a:rPr lang="en-US" dirty="0">
                <a:latin typeface="Helvetica Neue"/>
              </a:rPr>
              <a:t>Any ROS name within a node can be remapped when it is launched at the command-line.</a:t>
            </a:r>
            <a:endParaRPr lang="en-US" dirty="0"/>
          </a:p>
        </p:txBody>
      </p:sp>
      <p:sp>
        <p:nvSpPr>
          <p:cNvPr id="5" name="Rectangle 4"/>
          <p:cNvSpPr/>
          <p:nvPr/>
        </p:nvSpPr>
        <p:spPr>
          <a:xfrm>
            <a:off x="838199" y="5751070"/>
            <a:ext cx="4488216" cy="369332"/>
          </a:xfrm>
          <a:prstGeom prst="rect">
            <a:avLst/>
          </a:prstGeom>
        </p:spPr>
        <p:txBody>
          <a:bodyPr wrap="none">
            <a:spAutoFit/>
          </a:bodyPr>
          <a:lstStyle/>
          <a:p>
            <a:r>
              <a:rPr lang="en-US" dirty="0">
                <a:hlinkClick r:id="rId5"/>
              </a:rPr>
              <a:t>http://wiki.ros.org/Remapping%20Arguments</a:t>
            </a:r>
            <a:endParaRPr lang="en-US" dirty="0"/>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7768619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70132" y="0"/>
            <a:ext cx="10515600" cy="1125840"/>
          </a:xfrm>
        </p:spPr>
        <p:txBody>
          <a:bodyPr/>
          <a:lstStyle/>
          <a:p>
            <a:r>
              <a:rPr lang="en-US" dirty="0"/>
              <a:t>Example 2</a:t>
            </a:r>
          </a:p>
        </p:txBody>
      </p:sp>
      <p:sp>
        <p:nvSpPr>
          <p:cNvPr id="5" name="Rectangle 4"/>
          <p:cNvSpPr/>
          <p:nvPr/>
        </p:nvSpPr>
        <p:spPr>
          <a:xfrm>
            <a:off x="433264" y="1961974"/>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talker.py</a:t>
            </a:r>
          </a:p>
        </p:txBody>
      </p:sp>
      <p:sp>
        <p:nvSpPr>
          <p:cNvPr id="10" name="Rectangle 9"/>
          <p:cNvSpPr/>
          <p:nvPr/>
        </p:nvSpPr>
        <p:spPr>
          <a:xfrm>
            <a:off x="3155033" y="1943908"/>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listener.py</a:t>
            </a:r>
          </a:p>
        </p:txBody>
      </p:sp>
      <p:cxnSp>
        <p:nvCxnSpPr>
          <p:cNvPr id="36" name="Straight Arrow Connector 35"/>
          <p:cNvCxnSpPr>
            <a:cxnSpLocks/>
            <a:stCxn id="5" idx="0"/>
          </p:cNvCxnSpPr>
          <p:nvPr/>
        </p:nvCxnSpPr>
        <p:spPr>
          <a:xfrm flipV="1">
            <a:off x="1697133" y="1299823"/>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3753014" y="653492"/>
            <a:ext cx="1574918" cy="646331"/>
          </a:xfrm>
          <a:prstGeom prst="rect">
            <a:avLst/>
          </a:prstGeom>
          <a:noFill/>
        </p:spPr>
        <p:txBody>
          <a:bodyPr wrap="square" rtlCol="0">
            <a:spAutoFit/>
          </a:bodyPr>
          <a:lstStyle/>
          <a:p>
            <a:r>
              <a:rPr lang="en-US" dirty="0"/>
              <a:t>Topic: chatter1</a:t>
            </a:r>
          </a:p>
          <a:p>
            <a:r>
              <a:rPr lang="en-US" dirty="0" err="1"/>
              <a:t>Msg</a:t>
            </a:r>
            <a:r>
              <a:rPr lang="en-US" dirty="0"/>
              <a:t>: String</a:t>
            </a:r>
          </a:p>
        </p:txBody>
      </p:sp>
      <p:cxnSp>
        <p:nvCxnSpPr>
          <p:cNvPr id="38" name="Straight Arrow Connector 37"/>
          <p:cNvCxnSpPr>
            <a:cxnSpLocks/>
            <a:endCxn id="10" idx="0"/>
          </p:cNvCxnSpPr>
          <p:nvPr/>
        </p:nvCxnSpPr>
        <p:spPr>
          <a:xfrm>
            <a:off x="4418902" y="1281757"/>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054196" y="701911"/>
            <a:ext cx="1574918" cy="646331"/>
          </a:xfrm>
          <a:prstGeom prst="rect">
            <a:avLst/>
          </a:prstGeom>
          <a:noFill/>
        </p:spPr>
        <p:txBody>
          <a:bodyPr wrap="square" rtlCol="0">
            <a:spAutoFit/>
          </a:bodyPr>
          <a:lstStyle/>
          <a:p>
            <a:r>
              <a:rPr lang="en-US" dirty="0"/>
              <a:t>Topic: chatter1</a:t>
            </a:r>
          </a:p>
          <a:p>
            <a:r>
              <a:rPr lang="en-US" dirty="0" err="1"/>
              <a:t>Msg</a:t>
            </a:r>
            <a:r>
              <a:rPr lang="en-US" dirty="0"/>
              <a:t>: String</a:t>
            </a:r>
          </a:p>
        </p:txBody>
      </p:sp>
      <p:sp>
        <p:nvSpPr>
          <p:cNvPr id="22" name="Rectangle 21"/>
          <p:cNvSpPr/>
          <p:nvPr/>
        </p:nvSpPr>
        <p:spPr>
          <a:xfrm>
            <a:off x="6206482" y="1943908"/>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talker.py</a:t>
            </a:r>
          </a:p>
        </p:txBody>
      </p:sp>
      <p:sp>
        <p:nvSpPr>
          <p:cNvPr id="23" name="Rectangle 22"/>
          <p:cNvSpPr/>
          <p:nvPr/>
        </p:nvSpPr>
        <p:spPr>
          <a:xfrm>
            <a:off x="8928251" y="1925842"/>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listener.py</a:t>
            </a:r>
          </a:p>
        </p:txBody>
      </p:sp>
      <p:cxnSp>
        <p:nvCxnSpPr>
          <p:cNvPr id="24" name="Straight Arrow Connector 23"/>
          <p:cNvCxnSpPr>
            <a:stCxn id="22" idx="0"/>
          </p:cNvCxnSpPr>
          <p:nvPr/>
        </p:nvCxnSpPr>
        <p:spPr>
          <a:xfrm flipV="1">
            <a:off x="7470351" y="1281757"/>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526232" y="635426"/>
            <a:ext cx="1574918" cy="646331"/>
          </a:xfrm>
          <a:prstGeom prst="rect">
            <a:avLst/>
          </a:prstGeom>
          <a:noFill/>
        </p:spPr>
        <p:txBody>
          <a:bodyPr wrap="square" rtlCol="0">
            <a:spAutoFit/>
          </a:bodyPr>
          <a:lstStyle/>
          <a:p>
            <a:r>
              <a:rPr lang="en-US" dirty="0"/>
              <a:t>Topic: chatter2</a:t>
            </a:r>
          </a:p>
          <a:p>
            <a:r>
              <a:rPr lang="en-US" dirty="0" err="1"/>
              <a:t>Msg</a:t>
            </a:r>
            <a:r>
              <a:rPr lang="en-US" dirty="0"/>
              <a:t>: String</a:t>
            </a:r>
          </a:p>
        </p:txBody>
      </p:sp>
      <p:cxnSp>
        <p:nvCxnSpPr>
          <p:cNvPr id="26" name="Straight Arrow Connector 25"/>
          <p:cNvCxnSpPr>
            <a:cxnSpLocks/>
            <a:endCxn id="23" idx="0"/>
          </p:cNvCxnSpPr>
          <p:nvPr/>
        </p:nvCxnSpPr>
        <p:spPr>
          <a:xfrm>
            <a:off x="10192120" y="1263691"/>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827414" y="683845"/>
            <a:ext cx="1574918" cy="646331"/>
          </a:xfrm>
          <a:prstGeom prst="rect">
            <a:avLst/>
          </a:prstGeom>
          <a:noFill/>
        </p:spPr>
        <p:txBody>
          <a:bodyPr wrap="square" rtlCol="0">
            <a:spAutoFit/>
          </a:bodyPr>
          <a:lstStyle/>
          <a:p>
            <a:r>
              <a:rPr lang="en-US" dirty="0"/>
              <a:t>Topic: chatter2</a:t>
            </a:r>
          </a:p>
          <a:p>
            <a:r>
              <a:rPr lang="en-US" dirty="0" err="1"/>
              <a:t>Msg</a:t>
            </a:r>
            <a:r>
              <a:rPr lang="en-US" dirty="0"/>
              <a:t>: String</a:t>
            </a:r>
          </a:p>
        </p:txBody>
      </p:sp>
      <p:sp>
        <p:nvSpPr>
          <p:cNvPr id="2" name="Rectangle 1"/>
          <p:cNvSpPr/>
          <p:nvPr/>
        </p:nvSpPr>
        <p:spPr>
          <a:xfrm>
            <a:off x="1107979" y="3519585"/>
            <a:ext cx="1145955" cy="369332"/>
          </a:xfrm>
          <a:prstGeom prst="rect">
            <a:avLst/>
          </a:prstGeom>
        </p:spPr>
        <p:txBody>
          <a:bodyPr wrap="square">
            <a:spAutoFit/>
          </a:bodyPr>
          <a:lstStyle/>
          <a:p>
            <a:r>
              <a:rPr lang="en-US" dirty="0"/>
              <a:t>Student 1 </a:t>
            </a:r>
          </a:p>
        </p:txBody>
      </p:sp>
      <p:sp>
        <p:nvSpPr>
          <p:cNvPr id="28" name="Rectangle 27"/>
          <p:cNvSpPr/>
          <p:nvPr/>
        </p:nvSpPr>
        <p:spPr>
          <a:xfrm>
            <a:off x="3806797" y="3510551"/>
            <a:ext cx="1145955" cy="369332"/>
          </a:xfrm>
          <a:prstGeom prst="rect">
            <a:avLst/>
          </a:prstGeom>
        </p:spPr>
        <p:txBody>
          <a:bodyPr wrap="square">
            <a:spAutoFit/>
          </a:bodyPr>
          <a:lstStyle/>
          <a:p>
            <a:r>
              <a:rPr lang="en-US" dirty="0"/>
              <a:t>Student 2 </a:t>
            </a:r>
          </a:p>
        </p:txBody>
      </p:sp>
      <p:sp>
        <p:nvSpPr>
          <p:cNvPr id="29" name="Rectangle 28"/>
          <p:cNvSpPr/>
          <p:nvPr/>
        </p:nvSpPr>
        <p:spPr>
          <a:xfrm>
            <a:off x="6725225" y="3519585"/>
            <a:ext cx="1145955" cy="369332"/>
          </a:xfrm>
          <a:prstGeom prst="rect">
            <a:avLst/>
          </a:prstGeom>
        </p:spPr>
        <p:txBody>
          <a:bodyPr wrap="square">
            <a:spAutoFit/>
          </a:bodyPr>
          <a:lstStyle/>
          <a:p>
            <a:r>
              <a:rPr lang="en-US" dirty="0"/>
              <a:t>Student 3 </a:t>
            </a:r>
          </a:p>
        </p:txBody>
      </p:sp>
      <p:sp>
        <p:nvSpPr>
          <p:cNvPr id="30" name="Rectangle 29"/>
          <p:cNvSpPr/>
          <p:nvPr/>
        </p:nvSpPr>
        <p:spPr>
          <a:xfrm>
            <a:off x="9619142" y="3403109"/>
            <a:ext cx="1145955" cy="369332"/>
          </a:xfrm>
          <a:prstGeom prst="rect">
            <a:avLst/>
          </a:prstGeom>
        </p:spPr>
        <p:txBody>
          <a:bodyPr wrap="square">
            <a:spAutoFit/>
          </a:bodyPr>
          <a:lstStyle/>
          <a:p>
            <a:r>
              <a:rPr lang="en-US" dirty="0"/>
              <a:t>Student 4 </a:t>
            </a:r>
          </a:p>
        </p:txBody>
      </p:sp>
      <p:sp>
        <p:nvSpPr>
          <p:cNvPr id="31" name="Rectangle 30"/>
          <p:cNvSpPr/>
          <p:nvPr/>
        </p:nvSpPr>
        <p:spPr>
          <a:xfrm>
            <a:off x="3405475" y="5080923"/>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talker.py</a:t>
            </a:r>
          </a:p>
        </p:txBody>
      </p:sp>
      <p:sp>
        <p:nvSpPr>
          <p:cNvPr id="32" name="Rectangle 31"/>
          <p:cNvSpPr/>
          <p:nvPr/>
        </p:nvSpPr>
        <p:spPr>
          <a:xfrm>
            <a:off x="6127244" y="5062857"/>
            <a:ext cx="2527738" cy="1303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listener.py</a:t>
            </a:r>
          </a:p>
        </p:txBody>
      </p:sp>
      <p:cxnSp>
        <p:nvCxnSpPr>
          <p:cNvPr id="33" name="Straight Arrow Connector 32"/>
          <p:cNvCxnSpPr>
            <a:stCxn id="31" idx="0"/>
          </p:cNvCxnSpPr>
          <p:nvPr/>
        </p:nvCxnSpPr>
        <p:spPr>
          <a:xfrm flipV="1">
            <a:off x="4669344" y="4418772"/>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5225" y="3772441"/>
            <a:ext cx="1574918" cy="646331"/>
          </a:xfrm>
          <a:prstGeom prst="rect">
            <a:avLst/>
          </a:prstGeom>
          <a:noFill/>
        </p:spPr>
        <p:txBody>
          <a:bodyPr wrap="none" rtlCol="0">
            <a:spAutoFit/>
          </a:bodyPr>
          <a:lstStyle/>
          <a:p>
            <a:r>
              <a:rPr lang="en-US" dirty="0"/>
              <a:t>Topic: chatter3</a:t>
            </a:r>
          </a:p>
          <a:p>
            <a:r>
              <a:rPr lang="en-US" dirty="0" err="1"/>
              <a:t>Msg</a:t>
            </a:r>
            <a:r>
              <a:rPr lang="en-US" dirty="0"/>
              <a:t>: String</a:t>
            </a:r>
          </a:p>
        </p:txBody>
      </p:sp>
      <p:cxnSp>
        <p:nvCxnSpPr>
          <p:cNvPr id="35" name="Straight Arrow Connector 34"/>
          <p:cNvCxnSpPr>
            <a:cxnSpLocks/>
            <a:endCxn id="32" idx="0"/>
          </p:cNvCxnSpPr>
          <p:nvPr/>
        </p:nvCxnSpPr>
        <p:spPr>
          <a:xfrm>
            <a:off x="7391113" y="4400706"/>
            <a:ext cx="0" cy="662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026407" y="3820860"/>
            <a:ext cx="1574918" cy="646331"/>
          </a:xfrm>
          <a:prstGeom prst="rect">
            <a:avLst/>
          </a:prstGeom>
          <a:noFill/>
        </p:spPr>
        <p:txBody>
          <a:bodyPr wrap="none" rtlCol="0">
            <a:spAutoFit/>
          </a:bodyPr>
          <a:lstStyle/>
          <a:p>
            <a:r>
              <a:rPr lang="en-US" dirty="0"/>
              <a:t>Topic: chatter3</a:t>
            </a:r>
          </a:p>
          <a:p>
            <a:r>
              <a:rPr lang="en-US" dirty="0" err="1"/>
              <a:t>Msg</a:t>
            </a:r>
            <a:r>
              <a:rPr lang="en-US" dirty="0"/>
              <a:t>: String</a:t>
            </a:r>
          </a:p>
        </p:txBody>
      </p:sp>
      <p:sp>
        <p:nvSpPr>
          <p:cNvPr id="40" name="Rectangle 39"/>
          <p:cNvSpPr/>
          <p:nvPr/>
        </p:nvSpPr>
        <p:spPr>
          <a:xfrm>
            <a:off x="4026407" y="6561404"/>
            <a:ext cx="1145955" cy="369332"/>
          </a:xfrm>
          <a:prstGeom prst="rect">
            <a:avLst/>
          </a:prstGeom>
        </p:spPr>
        <p:txBody>
          <a:bodyPr wrap="none">
            <a:spAutoFit/>
          </a:bodyPr>
          <a:lstStyle/>
          <a:p>
            <a:r>
              <a:rPr lang="en-US" dirty="0"/>
              <a:t>Student 5 </a:t>
            </a:r>
          </a:p>
        </p:txBody>
      </p:sp>
      <p:sp>
        <p:nvSpPr>
          <p:cNvPr id="42" name="Rectangle 41"/>
          <p:cNvSpPr/>
          <p:nvPr/>
        </p:nvSpPr>
        <p:spPr>
          <a:xfrm>
            <a:off x="6818135" y="6540124"/>
            <a:ext cx="1145955" cy="369332"/>
          </a:xfrm>
          <a:prstGeom prst="rect">
            <a:avLst/>
          </a:prstGeom>
        </p:spPr>
        <p:txBody>
          <a:bodyPr wrap="none">
            <a:spAutoFit/>
          </a:bodyPr>
          <a:lstStyle/>
          <a:p>
            <a:r>
              <a:rPr lang="en-US" dirty="0"/>
              <a:t>Student 6 </a:t>
            </a:r>
          </a:p>
        </p:txBody>
      </p:sp>
      <p:cxnSp>
        <p:nvCxnSpPr>
          <p:cNvPr id="6" name="Straight Connector 5"/>
          <p:cNvCxnSpPr>
            <a:cxnSpLocks/>
          </p:cNvCxnSpPr>
          <p:nvPr/>
        </p:nvCxnSpPr>
        <p:spPr>
          <a:xfrm>
            <a:off x="147145" y="3802794"/>
            <a:ext cx="11824138" cy="18067"/>
          </a:xfrm>
          <a:prstGeom prst="line">
            <a:avLst/>
          </a:prstGeom>
        </p:spPr>
        <p:style>
          <a:lnRef idx="3">
            <a:schemeClr val="accent2"/>
          </a:lnRef>
          <a:fillRef idx="0">
            <a:schemeClr val="accent2"/>
          </a:fillRef>
          <a:effectRef idx="2">
            <a:schemeClr val="accent2"/>
          </a:effectRef>
          <a:fontRef idx="minor">
            <a:schemeClr val="tx1"/>
          </a:fontRef>
        </p:style>
      </p:cxn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78960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ROS Package?</a:t>
            </a:r>
          </a:p>
        </p:txBody>
      </p:sp>
      <p:sp>
        <p:nvSpPr>
          <p:cNvPr id="3" name="Content Placeholder 2"/>
          <p:cNvSpPr>
            <a:spLocks noGrp="1"/>
          </p:cNvSpPr>
          <p:nvPr>
            <p:ph idx="1"/>
          </p:nvPr>
        </p:nvSpPr>
        <p:spPr>
          <a:xfrm>
            <a:off x="838200" y="1690688"/>
            <a:ext cx="10515600" cy="4576297"/>
          </a:xfrm>
        </p:spPr>
        <p:txBody>
          <a:bodyPr>
            <a:normAutofit/>
          </a:bodyPr>
          <a:lstStyle/>
          <a:p>
            <a:r>
              <a:rPr lang="en-US" dirty="0"/>
              <a:t>Create your workspace</a:t>
            </a:r>
          </a:p>
          <a:p>
            <a:r>
              <a:rPr lang="en-US" dirty="0"/>
              <a:t>Go to your source directory</a:t>
            </a:r>
          </a:p>
          <a:p>
            <a:pPr lvl="1"/>
            <a:r>
              <a:rPr lang="en-US" dirty="0"/>
              <a:t>cd ~/</a:t>
            </a:r>
            <a:r>
              <a:rPr lang="en-US" dirty="0" err="1"/>
              <a:t>catkin_ws</a:t>
            </a:r>
            <a:r>
              <a:rPr lang="en-US" dirty="0"/>
              <a:t>/</a:t>
            </a:r>
            <a:r>
              <a:rPr lang="en-US" dirty="0" err="1"/>
              <a:t>src</a:t>
            </a:r>
            <a:endParaRPr lang="en-US" dirty="0"/>
          </a:p>
          <a:p>
            <a:r>
              <a:rPr lang="en-US" dirty="0"/>
              <a:t>Create a new package</a:t>
            </a:r>
          </a:p>
          <a:p>
            <a:pPr lvl="1"/>
            <a:r>
              <a:rPr lang="en-US" dirty="0" err="1"/>
              <a:t>catkin_create_pkg</a:t>
            </a:r>
            <a:r>
              <a:rPr lang="en-US" dirty="0"/>
              <a:t> &lt;</a:t>
            </a:r>
            <a:r>
              <a:rPr lang="en-US" dirty="0" err="1"/>
              <a:t>package_name</a:t>
            </a:r>
            <a:r>
              <a:rPr lang="en-US" dirty="0"/>
              <a:t>&gt; [depend1] [depend2] [depend3]</a:t>
            </a:r>
          </a:p>
          <a:p>
            <a:r>
              <a:rPr lang="en-US" dirty="0"/>
              <a:t>Build the workspace and source the </a:t>
            </a:r>
            <a:r>
              <a:rPr lang="en-US" dirty="0" err="1"/>
              <a:t>setup.bash</a:t>
            </a:r>
            <a:r>
              <a:rPr lang="en-US" dirty="0"/>
              <a:t> file</a:t>
            </a:r>
          </a:p>
          <a:p>
            <a:pPr lvl="1"/>
            <a:r>
              <a:rPr lang="en-US" dirty="0"/>
              <a:t>cd ~/</a:t>
            </a:r>
            <a:r>
              <a:rPr lang="en-US" dirty="0" err="1"/>
              <a:t>catkin_ws</a:t>
            </a:r>
            <a:endParaRPr lang="en-US" dirty="0"/>
          </a:p>
          <a:p>
            <a:pPr lvl="1"/>
            <a:r>
              <a:rPr lang="en-US" dirty="0"/>
              <a:t>. ~/</a:t>
            </a:r>
            <a:r>
              <a:rPr lang="en-US" dirty="0" err="1"/>
              <a:t>catkin_ws</a:t>
            </a:r>
            <a:r>
              <a:rPr lang="en-US" dirty="0"/>
              <a:t>/</a:t>
            </a:r>
            <a:r>
              <a:rPr lang="en-US" dirty="0" err="1"/>
              <a:t>devel</a:t>
            </a:r>
            <a:r>
              <a:rPr lang="en-US" dirty="0"/>
              <a:t>/</a:t>
            </a:r>
            <a:r>
              <a:rPr lang="en-US" dirty="0" err="1"/>
              <a:t>setup.bash</a:t>
            </a:r>
            <a:endParaRPr lang="en-US" dirty="0"/>
          </a:p>
          <a:p>
            <a:pPr lvl="1"/>
            <a:endParaRPr lang="en-US" dirty="0"/>
          </a:p>
          <a:p>
            <a:pPr marL="0" indent="0">
              <a:buNone/>
            </a:pPr>
            <a:endParaRPr lang="en-US"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70514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ROS Package Review</a:t>
            </a:r>
          </a:p>
        </p:txBody>
      </p:sp>
      <p:pic>
        <p:nvPicPr>
          <p:cNvPr id="4" name="Picture 3"/>
          <p:cNvPicPr>
            <a:picLocks noChangeAspect="1"/>
          </p:cNvPicPr>
          <p:nvPr/>
        </p:nvPicPr>
        <p:blipFill>
          <a:blip r:embed="rId2"/>
          <a:stretch>
            <a:fillRect/>
          </a:stretch>
        </p:blipFill>
        <p:spPr>
          <a:xfrm>
            <a:off x="2500992" y="936702"/>
            <a:ext cx="8017702" cy="5921298"/>
          </a:xfrm>
          <a:prstGeom prst="rect">
            <a:avLst/>
          </a:prstGeom>
        </p:spPr>
      </p:pic>
      <mc:AlternateContent xmlns:mc="http://schemas.openxmlformats.org/markup-compatibility/2006" xmlns:p14="http://schemas.microsoft.com/office/powerpoint/2010/main">
        <mc:Choice Requires="p14">
          <p:contentPart p14:bwMode="auto" r:id="rId3">
            <p14:nvContentPartPr>
              <p14:cNvPr id="23" name="Ink 22"/>
              <p14:cNvContentPartPr/>
              <p14:nvPr/>
            </p14:nvContentPartPr>
            <p14:xfrm>
              <a:off x="9388842" y="2307659"/>
              <a:ext cx="119931" cy="206949"/>
            </p14:xfrm>
          </p:contentPart>
        </mc:Choice>
        <mc:Fallback xmlns="">
          <p:pic>
            <p:nvPicPr>
              <p:cNvPr id="23" name="Ink 22"/>
              <p:cNvPicPr/>
              <p:nvPr/>
            </p:nvPicPr>
            <p:blipFill>
              <a:blip r:embed="rId4"/>
              <a:stretch>
                <a:fillRect/>
              </a:stretch>
            </p:blipFill>
            <p:spPr>
              <a:xfrm>
                <a:off x="9373355" y="2292183"/>
                <a:ext cx="150544" cy="237541"/>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4" name="Ink 23"/>
              <p14:cNvContentPartPr/>
              <p14:nvPr/>
            </p14:nvContentPartPr>
            <p14:xfrm>
              <a:off x="9622945" y="2813922"/>
              <a:ext cx="468206" cy="914606"/>
            </p14:xfrm>
          </p:contentPart>
        </mc:Choice>
        <mc:Fallback xmlns="">
          <p:pic>
            <p:nvPicPr>
              <p:cNvPr id="24" name="Ink 23"/>
              <p:cNvPicPr/>
              <p:nvPr/>
            </p:nvPicPr>
            <p:blipFill>
              <a:blip r:embed="rId6"/>
              <a:stretch>
                <a:fillRect/>
              </a:stretch>
            </p:blipFill>
            <p:spPr>
              <a:xfrm>
                <a:off x="9607470" y="2798445"/>
                <a:ext cx="498796" cy="94520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p14:cNvContentPartPr/>
              <p14:nvPr/>
            </p14:nvContentPartPr>
            <p14:xfrm>
              <a:off x="10243379" y="2977053"/>
              <a:ext cx="261463" cy="239658"/>
            </p14:xfrm>
          </p:contentPart>
        </mc:Choice>
        <mc:Fallback xmlns="">
          <p:pic>
            <p:nvPicPr>
              <p:cNvPr id="27" name="Ink 26"/>
              <p:cNvPicPr/>
              <p:nvPr/>
            </p:nvPicPr>
            <p:blipFill>
              <a:blip r:embed="rId8"/>
              <a:stretch>
                <a:fillRect/>
              </a:stretch>
            </p:blipFill>
            <p:spPr>
              <a:xfrm>
                <a:off x="10227893" y="2961580"/>
                <a:ext cx="292075" cy="270245"/>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Ink 27"/>
              <p14:cNvContentPartPr/>
              <p14:nvPr/>
            </p14:nvContentPartPr>
            <p14:xfrm>
              <a:off x="10325048" y="2949899"/>
              <a:ext cx="32914" cy="408343"/>
            </p14:xfrm>
          </p:contentPart>
        </mc:Choice>
        <mc:Fallback xmlns="">
          <p:pic>
            <p:nvPicPr>
              <p:cNvPr id="28" name="Ink 27"/>
              <p:cNvPicPr/>
              <p:nvPr/>
            </p:nvPicPr>
            <p:blipFill>
              <a:blip r:embed="rId10"/>
              <a:stretch>
                <a:fillRect/>
              </a:stretch>
            </p:blipFill>
            <p:spPr>
              <a:xfrm>
                <a:off x="10309495" y="2934415"/>
                <a:ext cx="63658" cy="438951"/>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0" name="Ink 29"/>
              <p14:cNvContentPartPr/>
              <p14:nvPr/>
            </p14:nvContentPartPr>
            <p14:xfrm>
              <a:off x="6700156" y="1709031"/>
              <a:ext cx="337680" cy="261360"/>
            </p14:xfrm>
          </p:contentPart>
        </mc:Choice>
        <mc:Fallback xmlns="">
          <p:pic>
            <p:nvPicPr>
              <p:cNvPr id="30" name="Ink 29"/>
              <p:cNvPicPr/>
              <p:nvPr/>
            </p:nvPicPr>
            <p:blipFill>
              <a:blip r:embed="rId12"/>
              <a:stretch>
                <a:fillRect/>
              </a:stretch>
            </p:blipFill>
            <p:spPr>
              <a:xfrm>
                <a:off x="6684676" y="1693551"/>
                <a:ext cx="3682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p14:cNvContentPartPr/>
              <p14:nvPr/>
            </p14:nvContentPartPr>
            <p14:xfrm>
              <a:off x="6030659" y="2122671"/>
              <a:ext cx="217800" cy="168840"/>
            </p14:xfrm>
          </p:contentPart>
        </mc:Choice>
        <mc:Fallback xmlns="">
          <p:pic>
            <p:nvPicPr>
              <p:cNvPr id="31" name="Ink 30"/>
              <p:cNvPicPr/>
              <p:nvPr/>
            </p:nvPicPr>
            <p:blipFill>
              <a:blip r:embed="rId14"/>
              <a:stretch>
                <a:fillRect/>
              </a:stretch>
            </p:blipFill>
            <p:spPr>
              <a:xfrm>
                <a:off x="6015179" y="2107191"/>
                <a:ext cx="248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p14:cNvContentPartPr/>
              <p14:nvPr/>
            </p14:nvContentPartPr>
            <p14:xfrm>
              <a:off x="7391356" y="4005831"/>
              <a:ext cx="577235" cy="2226240"/>
            </p14:xfrm>
          </p:contentPart>
        </mc:Choice>
        <mc:Fallback xmlns="">
          <p:pic>
            <p:nvPicPr>
              <p:cNvPr id="36" name="Ink 35"/>
              <p:cNvPicPr/>
              <p:nvPr/>
            </p:nvPicPr>
            <p:blipFill>
              <a:blip r:embed="rId16"/>
              <a:stretch>
                <a:fillRect/>
              </a:stretch>
            </p:blipFill>
            <p:spPr>
              <a:xfrm>
                <a:off x="7375872" y="3990351"/>
                <a:ext cx="607843" cy="22568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8" name="Ink 37"/>
              <p14:cNvContentPartPr/>
              <p14:nvPr/>
            </p14:nvContentPartPr>
            <p14:xfrm>
              <a:off x="8376522" y="4724391"/>
              <a:ext cx="332229" cy="462857"/>
            </p14:xfrm>
          </p:contentPart>
        </mc:Choice>
        <mc:Fallback xmlns="">
          <p:pic>
            <p:nvPicPr>
              <p:cNvPr id="38" name="Ink 37"/>
              <p:cNvPicPr/>
              <p:nvPr/>
            </p:nvPicPr>
            <p:blipFill>
              <a:blip r:embed="rId18"/>
              <a:stretch>
                <a:fillRect/>
              </a:stretch>
            </p:blipFill>
            <p:spPr>
              <a:xfrm>
                <a:off x="8361044" y="4708914"/>
                <a:ext cx="362824" cy="493450"/>
              </a:xfrm>
              <a:prstGeom prst="rect">
                <a:avLst/>
              </a:prstGeom>
            </p:spPr>
          </p:pic>
        </mc:Fallback>
      </mc:AlternateContent>
      <p:pic>
        <p:nvPicPr>
          <p:cNvPr id="39" name="Picture 3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986183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VNC</a:t>
            </a:r>
          </a:p>
        </p:txBody>
      </p:sp>
      <p:sp>
        <p:nvSpPr>
          <p:cNvPr id="3" name="Content Placeholder 2"/>
          <p:cNvSpPr>
            <a:spLocks noGrp="1"/>
          </p:cNvSpPr>
          <p:nvPr>
            <p:ph idx="1"/>
          </p:nvPr>
        </p:nvSpPr>
        <p:spPr>
          <a:xfrm>
            <a:off x="783771" y="1690688"/>
            <a:ext cx="8060872" cy="4351338"/>
          </a:xfrm>
        </p:spPr>
        <p:txBody>
          <a:bodyPr/>
          <a:lstStyle/>
          <a:p>
            <a:r>
              <a:rPr lang="en-US" dirty="0"/>
              <a:t>In computing, </a:t>
            </a:r>
            <a:r>
              <a:rPr lang="en-US" b="1" dirty="0"/>
              <a:t>Virtual Network Computing</a:t>
            </a:r>
            <a:r>
              <a:rPr lang="en-US" dirty="0"/>
              <a:t> (</a:t>
            </a:r>
            <a:r>
              <a:rPr lang="en-US" b="1" dirty="0"/>
              <a:t>VNC</a:t>
            </a:r>
            <a:r>
              <a:rPr lang="en-US"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br>
              <a:rPr lang="en-US" baseline="30000" dirty="0"/>
            </a:br>
            <a:r>
              <a:rPr lang="en-US" baseline="30000" dirty="0"/>
              <a:t>(Wikipedia)</a:t>
            </a:r>
            <a:endParaRPr lang="en-US" dirty="0"/>
          </a:p>
        </p:txBody>
      </p:sp>
      <p:pic>
        <p:nvPicPr>
          <p:cNvPr id="1026" name="Picture 2" descr="https://upload.wikimedia.org/wikipedia/en/thumb/5/51/Virtual_Network_Computing_%28logo%29.svg/220px-Virtual_Network_Computing_%28logo%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8493" y="1531259"/>
            <a:ext cx="2095500"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152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Rostopic</a:t>
            </a:r>
            <a:r>
              <a:rPr lang="en-US" dirty="0"/>
              <a:t> Echo</a:t>
            </a:r>
          </a:p>
        </p:txBody>
      </p:sp>
      <p:sp>
        <p:nvSpPr>
          <p:cNvPr id="3" name="Content Placeholder 2"/>
          <p:cNvSpPr>
            <a:spLocks noGrp="1"/>
          </p:cNvSpPr>
          <p:nvPr>
            <p:ph idx="1"/>
          </p:nvPr>
        </p:nvSpPr>
        <p:spPr/>
        <p:txBody>
          <a:bodyPr/>
          <a:lstStyle/>
          <a:p>
            <a:r>
              <a:rPr lang="en-US" dirty="0" err="1"/>
              <a:t>Rostopic</a:t>
            </a:r>
            <a:r>
              <a:rPr lang="en-US" dirty="0"/>
              <a:t> echo is used to show that data published on a certain topic</a:t>
            </a:r>
          </a:p>
          <a:p>
            <a:endParaRPr lang="en-US" dirty="0"/>
          </a:p>
          <a:p>
            <a:r>
              <a:rPr lang="en-US" dirty="0" err="1"/>
              <a:t>rostopic</a:t>
            </a:r>
            <a:r>
              <a:rPr lang="en-US" dirty="0"/>
              <a:t> echo /turtle1/</a:t>
            </a:r>
            <a:r>
              <a:rPr lang="en-US" dirty="0" err="1"/>
              <a:t>cmdvel</a:t>
            </a:r>
            <a:endParaRPr lang="en-US" dirty="0"/>
          </a:p>
          <a:p>
            <a:endParaRPr lang="en-US" dirty="0"/>
          </a:p>
          <a:p>
            <a:r>
              <a:rPr lang="en-US" b="1" dirty="0"/>
              <a:t>Let’s do an example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747139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TotalTime>
  <Words>806</Words>
  <Application>Microsoft Office PowerPoint</Application>
  <PresentationFormat>Widescreen</PresentationFormat>
  <Paragraphs>200</Paragraphs>
  <Slides>37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Arial Unicode MS</vt:lpstr>
      <vt:lpstr>Calibri</vt:lpstr>
      <vt:lpstr>Calibri Light</vt:lpstr>
      <vt:lpstr>Consolas</vt:lpstr>
      <vt:lpstr>courier</vt:lpstr>
      <vt:lpstr>Courier New</vt:lpstr>
      <vt:lpstr>Helvetica Neue</vt:lpstr>
      <vt:lpstr>Office Theme</vt:lpstr>
      <vt:lpstr>PowerPoint Presentation</vt:lpstr>
      <vt:lpstr>Course Structure</vt:lpstr>
      <vt:lpstr>PowerPoint Presentation</vt:lpstr>
      <vt:lpstr>Remapping Arguments</vt:lpstr>
      <vt:lpstr>Example 2</vt:lpstr>
      <vt:lpstr>How to Create a ROS Package?</vt:lpstr>
      <vt:lpstr>ROS Package Review</vt:lpstr>
      <vt:lpstr>VNC</vt:lpstr>
      <vt:lpstr>Rostopic Echo</vt:lpstr>
      <vt:lpstr>Rostopic Pub</vt:lpstr>
      <vt:lpstr>Subscriber Node</vt:lpstr>
      <vt:lpstr>PowerPoint Presentation</vt:lpstr>
      <vt:lpstr>Subscriber Node</vt:lpstr>
      <vt:lpstr>Publisher Node</vt:lpstr>
      <vt:lpstr>Answers and News</vt:lpstr>
      <vt:lpstr>Publisher Node</vt:lpstr>
      <vt:lpstr>PowerPoint Presentation</vt:lpstr>
      <vt:lpstr>Useful Python Tips</vt:lpstr>
      <vt:lpstr>PowerPoint Presentation</vt:lpstr>
      <vt:lpstr>PowerPoint Presentation</vt:lpstr>
      <vt:lpstr>PowerPoint Presentation</vt:lpstr>
      <vt:lpstr>Example 2</vt:lpstr>
      <vt:lpstr>PowerPoint Presentation</vt:lpstr>
      <vt:lpstr>PowerPoint Presentation</vt:lpstr>
      <vt:lpstr>PowerPoint Presentation</vt:lpstr>
      <vt:lpstr>Useful Python and ROS Tips</vt:lpstr>
      <vt:lpstr>Publisher Node</vt:lpstr>
      <vt:lpstr>ROS Launch </vt:lpstr>
      <vt:lpstr>Simple ROS Launch File</vt:lpstr>
      <vt:lpstr>ROS Launch Example</vt:lpstr>
      <vt:lpstr>Launch file xml tag references</vt:lpstr>
      <vt:lpstr>A Little bit more complicated one</vt:lpstr>
      <vt:lpstr>Parameter Server</vt:lpstr>
      <vt:lpstr>Parameter YAML Format  and Examples</vt:lpstr>
      <vt:lpstr>Parameter Server Usage</vt:lpstr>
      <vt:lpstr>Parameter Example</vt:lpstr>
      <vt:lpstr>Parameter Server Commands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Melih Erdoğan</dc:creator>
  <cp:lastModifiedBy>Melih Erdoğan</cp:lastModifiedBy>
  <cp:revision>28</cp:revision>
  <dcterms:created xsi:type="dcterms:W3CDTF">2017-03-24T00:46:40Z</dcterms:created>
  <dcterms:modified xsi:type="dcterms:W3CDTF">2017-05-26T00:48:33Z</dcterms:modified>
</cp:coreProperties>
</file>